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9" r:id="rId5"/>
  </p:sldMasterIdLst>
  <p:notesMasterIdLst>
    <p:notesMasterId r:id="rId13"/>
  </p:notesMasterIdLst>
  <p:sldIdLst>
    <p:sldId id="2076138058" r:id="rId6"/>
    <p:sldId id="2076138380" r:id="rId7"/>
    <p:sldId id="2076138458" r:id="rId8"/>
    <p:sldId id="2076138459" r:id="rId9"/>
    <p:sldId id="2076138460" r:id="rId10"/>
    <p:sldId id="2076138461" r:id="rId11"/>
    <p:sldId id="20761384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mnath Chatterji" initials="SC" lastIdx="5" clrIdx="0">
    <p:extLst>
      <p:ext uri="{19B8F6BF-5375-455C-9EA6-DF929625EA0E}">
        <p15:presenceInfo xmlns:p15="http://schemas.microsoft.com/office/powerpoint/2012/main" userId="fd935564e64a8510" providerId="Windows Live"/>
      </p:ext>
    </p:extLst>
  </p:cmAuthor>
  <p:cmAuthor id="2" name="PALMQUIST, Alyssa" initials="PA" lastIdx="5" clrIdx="1">
    <p:extLst>
      <p:ext uri="{19B8F6BF-5375-455C-9EA6-DF929625EA0E}">
        <p15:presenceInfo xmlns:p15="http://schemas.microsoft.com/office/powerpoint/2012/main" userId="S::palmquista@who.int::586e2ba2-ac3a-41f8-bf92-f4b73eaa1da3" providerId="AD"/>
      </p:ext>
    </p:extLst>
  </p:cmAuthor>
  <p:cmAuthor id="3" name="CHU, Hong Anh" initials="CHA" lastIdx="2" clrIdx="2">
    <p:extLst>
      <p:ext uri="{19B8F6BF-5375-455C-9EA6-DF929625EA0E}">
        <p15:presenceInfo xmlns:p15="http://schemas.microsoft.com/office/powerpoint/2012/main" userId="S::chuh@who.int::f8a76ed7-c171-4e37-9749-b7c1e68dbf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3C0E2"/>
    <a:srgbClr val="F48D30"/>
    <a:srgbClr val="FBD5B3"/>
    <a:srgbClr val="FCE5D0"/>
    <a:srgbClr val="03978C"/>
    <a:srgbClr val="FFD13F"/>
    <a:srgbClr val="A2D668"/>
    <a:srgbClr val="008582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89" autoAdjust="0"/>
    <p:restoredTop sz="77563" autoAdjust="0"/>
  </p:normalViewPr>
  <p:slideViewPr>
    <p:cSldViewPr snapToGrid="0">
      <p:cViewPr varScale="1">
        <p:scale>
          <a:sx n="45" d="100"/>
          <a:sy n="45" d="100"/>
        </p:scale>
        <p:origin x="1120" y="52"/>
      </p:cViewPr>
      <p:guideLst>
        <p:guide orient="horz" pos="3768"/>
        <p:guide pos="3840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TER, Wendy" userId="c0669ad9-b3e8-40cc-ac16-4ce7248a352d" providerId="ADAL" clId="{BA86B555-7310-49C0-BFC3-7CCE80870B76}"/>
    <pc:docChg chg="undo custSel addSld delSld modSld">
      <pc:chgData name="VENTER, Wendy" userId="c0669ad9-b3e8-40cc-ac16-4ce7248a352d" providerId="ADAL" clId="{BA86B555-7310-49C0-BFC3-7CCE80870B76}" dt="2022-02-20T21:57:22.694" v="609" actId="6549"/>
      <pc:docMkLst>
        <pc:docMk/>
      </pc:docMkLst>
      <pc:sldChg chg="add del">
        <pc:chgData name="VENTER, Wendy" userId="c0669ad9-b3e8-40cc-ac16-4ce7248a352d" providerId="ADAL" clId="{BA86B555-7310-49C0-BFC3-7CCE80870B76}" dt="2022-02-20T21:43:30.311" v="460" actId="47"/>
        <pc:sldMkLst>
          <pc:docMk/>
          <pc:sldMk cId="1532022124" sldId="2076137981"/>
        </pc:sldMkLst>
      </pc:sldChg>
      <pc:sldChg chg="add del">
        <pc:chgData name="VENTER, Wendy" userId="c0669ad9-b3e8-40cc-ac16-4ce7248a352d" providerId="ADAL" clId="{BA86B555-7310-49C0-BFC3-7CCE80870B76}" dt="2022-02-20T21:43:29.108" v="459" actId="47"/>
        <pc:sldMkLst>
          <pc:docMk/>
          <pc:sldMk cId="3332077386" sldId="2076137982"/>
        </pc:sldMkLst>
      </pc:sldChg>
      <pc:sldChg chg="add del">
        <pc:chgData name="VENTER, Wendy" userId="c0669ad9-b3e8-40cc-ac16-4ce7248a352d" providerId="ADAL" clId="{BA86B555-7310-49C0-BFC3-7CCE80870B76}" dt="2022-02-20T21:43:28.118" v="458" actId="47"/>
        <pc:sldMkLst>
          <pc:docMk/>
          <pc:sldMk cId="288159317" sldId="2076138068"/>
        </pc:sldMkLst>
      </pc:sldChg>
      <pc:sldChg chg="mod modShow">
        <pc:chgData name="VENTER, Wendy" userId="c0669ad9-b3e8-40cc-ac16-4ce7248a352d" providerId="ADAL" clId="{BA86B555-7310-49C0-BFC3-7CCE80870B76}" dt="2022-02-20T21:51:15.673" v="511" actId="729"/>
        <pc:sldMkLst>
          <pc:docMk/>
          <pc:sldMk cId="3512341014" sldId="2076138326"/>
        </pc:sldMkLst>
      </pc:sldChg>
      <pc:sldChg chg="mod modShow">
        <pc:chgData name="VENTER, Wendy" userId="c0669ad9-b3e8-40cc-ac16-4ce7248a352d" providerId="ADAL" clId="{BA86B555-7310-49C0-BFC3-7CCE80870B76}" dt="2022-02-20T21:52:23.266" v="516" actId="729"/>
        <pc:sldMkLst>
          <pc:docMk/>
          <pc:sldMk cId="545946163" sldId="2076138327"/>
        </pc:sldMkLst>
      </pc:sldChg>
      <pc:sldChg chg="mod modShow">
        <pc:chgData name="VENTER, Wendy" userId="c0669ad9-b3e8-40cc-ac16-4ce7248a352d" providerId="ADAL" clId="{BA86B555-7310-49C0-BFC3-7CCE80870B76}" dt="2022-02-20T21:51:32.275" v="513" actId="729"/>
        <pc:sldMkLst>
          <pc:docMk/>
          <pc:sldMk cId="881454915" sldId="2076138328"/>
        </pc:sldMkLst>
      </pc:sldChg>
      <pc:sldChg chg="mod modShow">
        <pc:chgData name="VENTER, Wendy" userId="c0669ad9-b3e8-40cc-ac16-4ce7248a352d" providerId="ADAL" clId="{BA86B555-7310-49C0-BFC3-7CCE80870B76}" dt="2022-02-20T21:51:40.951" v="514" actId="729"/>
        <pc:sldMkLst>
          <pc:docMk/>
          <pc:sldMk cId="148960706" sldId="2076138329"/>
        </pc:sldMkLst>
      </pc:sldChg>
      <pc:sldChg chg="mod modShow">
        <pc:chgData name="VENTER, Wendy" userId="c0669ad9-b3e8-40cc-ac16-4ce7248a352d" providerId="ADAL" clId="{BA86B555-7310-49C0-BFC3-7CCE80870B76}" dt="2022-02-20T21:51:24.838" v="512" actId="729"/>
        <pc:sldMkLst>
          <pc:docMk/>
          <pc:sldMk cId="2871255745" sldId="2076138330"/>
        </pc:sldMkLst>
      </pc:sldChg>
      <pc:sldChg chg="mod modShow">
        <pc:chgData name="VENTER, Wendy" userId="c0669ad9-b3e8-40cc-ac16-4ce7248a352d" providerId="ADAL" clId="{BA86B555-7310-49C0-BFC3-7CCE80870B76}" dt="2022-02-20T21:51:52.985" v="515" actId="729"/>
        <pc:sldMkLst>
          <pc:docMk/>
          <pc:sldMk cId="2073110989" sldId="2076138331"/>
        </pc:sldMkLst>
      </pc:sldChg>
      <pc:sldChg chg="modNotesTx">
        <pc:chgData name="VENTER, Wendy" userId="c0669ad9-b3e8-40cc-ac16-4ce7248a352d" providerId="ADAL" clId="{BA86B555-7310-49C0-BFC3-7CCE80870B76}" dt="2022-02-20T21:57:22.694" v="609" actId="6549"/>
        <pc:sldMkLst>
          <pc:docMk/>
          <pc:sldMk cId="2309041929" sldId="2076138335"/>
        </pc:sldMkLst>
      </pc:sldChg>
      <pc:sldChg chg="modSp mod">
        <pc:chgData name="VENTER, Wendy" userId="c0669ad9-b3e8-40cc-ac16-4ce7248a352d" providerId="ADAL" clId="{BA86B555-7310-49C0-BFC3-7CCE80870B76}" dt="2022-02-20T21:26:51.444" v="9" actId="20577"/>
        <pc:sldMkLst>
          <pc:docMk/>
          <pc:sldMk cId="1789185417" sldId="2076138341"/>
        </pc:sldMkLst>
        <pc:spChg chg="mod">
          <ac:chgData name="VENTER, Wendy" userId="c0669ad9-b3e8-40cc-ac16-4ce7248a352d" providerId="ADAL" clId="{BA86B555-7310-49C0-BFC3-7CCE80870B76}" dt="2022-02-20T21:26:51.444" v="9" actId="20577"/>
          <ac:spMkLst>
            <pc:docMk/>
            <pc:sldMk cId="1789185417" sldId="2076138341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27:22.636" v="29" actId="20577"/>
        <pc:sldMkLst>
          <pc:docMk/>
          <pc:sldMk cId="1083223697" sldId="2076138342"/>
        </pc:sldMkLst>
        <pc:spChg chg="mod">
          <ac:chgData name="VENTER, Wendy" userId="c0669ad9-b3e8-40cc-ac16-4ce7248a352d" providerId="ADAL" clId="{BA86B555-7310-49C0-BFC3-7CCE80870B76}" dt="2022-02-20T21:27:22.636" v="29" actId="20577"/>
          <ac:spMkLst>
            <pc:docMk/>
            <pc:sldMk cId="1083223697" sldId="2076138342"/>
            <ac:spMk id="3" creationId="{422E15A9-733B-44EA-9871-147026356AF6}"/>
          </ac:spMkLst>
        </pc:spChg>
      </pc:sldChg>
      <pc:sldChg chg="modSp mod modNotesTx">
        <pc:chgData name="VENTER, Wendy" userId="c0669ad9-b3e8-40cc-ac16-4ce7248a352d" providerId="ADAL" clId="{BA86B555-7310-49C0-BFC3-7CCE80870B76}" dt="2022-02-20T21:29:55.343" v="393" actId="20577"/>
        <pc:sldMkLst>
          <pc:docMk/>
          <pc:sldMk cId="3851910716" sldId="2076138343"/>
        </pc:sldMkLst>
        <pc:spChg chg="mod">
          <ac:chgData name="VENTER, Wendy" userId="c0669ad9-b3e8-40cc-ac16-4ce7248a352d" providerId="ADAL" clId="{BA86B555-7310-49C0-BFC3-7CCE80870B76}" dt="2022-02-20T21:27:43.798" v="44" actId="20577"/>
          <ac:spMkLst>
            <pc:docMk/>
            <pc:sldMk cId="3851910716" sldId="2076138343"/>
            <ac:spMk id="3" creationId="{422E15A9-733B-44EA-9871-147026356AF6}"/>
          </ac:spMkLst>
        </pc:spChg>
      </pc:sldChg>
      <pc:sldChg chg="modSp mod">
        <pc:chgData name="VENTER, Wendy" userId="c0669ad9-b3e8-40cc-ac16-4ce7248a352d" providerId="ADAL" clId="{BA86B555-7310-49C0-BFC3-7CCE80870B76}" dt="2022-02-20T21:31:26.101" v="432" actId="20577"/>
        <pc:sldMkLst>
          <pc:docMk/>
          <pc:sldMk cId="2548835922" sldId="2076138344"/>
        </pc:sldMkLst>
        <pc:spChg chg="mod">
          <ac:chgData name="VENTER, Wendy" userId="c0669ad9-b3e8-40cc-ac16-4ce7248a352d" providerId="ADAL" clId="{BA86B555-7310-49C0-BFC3-7CCE80870B76}" dt="2022-02-20T21:30:05.493" v="399" actId="20577"/>
          <ac:spMkLst>
            <pc:docMk/>
            <pc:sldMk cId="2548835922" sldId="2076138344"/>
            <ac:spMk id="5" creationId="{75B865E2-3D2C-46D3-8589-40EE6A556FC2}"/>
          </ac:spMkLst>
        </pc:spChg>
        <pc:spChg chg="mod">
          <ac:chgData name="VENTER, Wendy" userId="c0669ad9-b3e8-40cc-ac16-4ce7248a352d" providerId="ADAL" clId="{BA86B555-7310-49C0-BFC3-7CCE80870B76}" dt="2022-02-20T21:31:26.101" v="432" actId="20577"/>
          <ac:spMkLst>
            <pc:docMk/>
            <pc:sldMk cId="2548835922" sldId="2076138344"/>
            <ac:spMk id="6" creationId="{83DAB410-E80A-4056-9F21-4F27AC72A5F5}"/>
          </ac:spMkLst>
        </pc:spChg>
      </pc:sldChg>
      <pc:sldChg chg="modSp">
        <pc:chgData name="VENTER, Wendy" userId="c0669ad9-b3e8-40cc-ac16-4ce7248a352d" providerId="ADAL" clId="{BA86B555-7310-49C0-BFC3-7CCE80870B76}" dt="2022-02-20T21:37:47.572" v="450" actId="255"/>
        <pc:sldMkLst>
          <pc:docMk/>
          <pc:sldMk cId="2051229504" sldId="2076138349"/>
        </pc:sldMkLst>
        <pc:spChg chg="mod">
          <ac:chgData name="VENTER, Wendy" userId="c0669ad9-b3e8-40cc-ac16-4ce7248a352d" providerId="ADAL" clId="{BA86B555-7310-49C0-BFC3-7CCE80870B76}" dt="2022-02-20T21:37:47.572" v="450" actId="255"/>
          <ac:spMkLst>
            <pc:docMk/>
            <pc:sldMk cId="2051229504" sldId="2076138349"/>
            <ac:spMk id="3" creationId="{422E15A9-733B-44EA-9871-147026356AF6}"/>
          </ac:spMkLst>
        </pc:spChg>
      </pc:sldChg>
      <pc:sldChg chg="modSp">
        <pc:chgData name="VENTER, Wendy" userId="c0669ad9-b3e8-40cc-ac16-4ce7248a352d" providerId="ADAL" clId="{BA86B555-7310-49C0-BFC3-7CCE80870B76}" dt="2022-02-20T21:37:40.323" v="449" actId="255"/>
        <pc:sldMkLst>
          <pc:docMk/>
          <pc:sldMk cId="2802112431" sldId="2076138351"/>
        </pc:sldMkLst>
        <pc:spChg chg="mod">
          <ac:chgData name="VENTER, Wendy" userId="c0669ad9-b3e8-40cc-ac16-4ce7248a352d" providerId="ADAL" clId="{BA86B555-7310-49C0-BFC3-7CCE80870B76}" dt="2022-02-20T21:37:40.323" v="449" actId="255"/>
          <ac:spMkLst>
            <pc:docMk/>
            <pc:sldMk cId="2802112431" sldId="2076138351"/>
            <ac:spMk id="3" creationId="{422E15A9-733B-44EA-9871-147026356AF6}"/>
          </ac:spMkLst>
        </pc:spChg>
      </pc:sldChg>
      <pc:sldChg chg="modSp del mod">
        <pc:chgData name="VENTER, Wendy" userId="c0669ad9-b3e8-40cc-ac16-4ce7248a352d" providerId="ADAL" clId="{BA86B555-7310-49C0-BFC3-7CCE80870B76}" dt="2022-02-20T21:41:26.935" v="453" actId="47"/>
        <pc:sldMkLst>
          <pc:docMk/>
          <pc:sldMk cId="2070247731" sldId="2076138353"/>
        </pc:sldMkLst>
        <pc:spChg chg="mod">
          <ac:chgData name="VENTER, Wendy" userId="c0669ad9-b3e8-40cc-ac16-4ce7248a352d" providerId="ADAL" clId="{BA86B555-7310-49C0-BFC3-7CCE80870B76}" dt="2022-02-20T21:40:58.839" v="452" actId="27636"/>
          <ac:spMkLst>
            <pc:docMk/>
            <pc:sldMk cId="2070247731" sldId="2076138353"/>
            <ac:spMk id="3" creationId="{422E15A9-733B-44EA-9871-147026356AF6}"/>
          </ac:spMkLst>
        </pc:spChg>
      </pc:sldChg>
      <pc:sldChg chg="del">
        <pc:chgData name="VENTER, Wendy" userId="c0669ad9-b3e8-40cc-ac16-4ce7248a352d" providerId="ADAL" clId="{BA86B555-7310-49C0-BFC3-7CCE80870B76}" dt="2022-02-20T21:41:40.994" v="454" actId="47"/>
        <pc:sldMkLst>
          <pc:docMk/>
          <pc:sldMk cId="154211504" sldId="2076138354"/>
        </pc:sldMkLst>
      </pc:sldChg>
      <pc:sldChg chg="addSp modSp mod">
        <pc:chgData name="VENTER, Wendy" userId="c0669ad9-b3e8-40cc-ac16-4ce7248a352d" providerId="ADAL" clId="{BA86B555-7310-49C0-BFC3-7CCE80870B76}" dt="2022-02-20T21:49:59.190" v="510" actId="2085"/>
        <pc:sldMkLst>
          <pc:docMk/>
          <pc:sldMk cId="1642016418" sldId="2076138366"/>
        </pc:sldMkLst>
        <pc:spChg chg="add mod">
          <ac:chgData name="VENTER, Wendy" userId="c0669ad9-b3e8-40cc-ac16-4ce7248a352d" providerId="ADAL" clId="{BA86B555-7310-49C0-BFC3-7CCE80870B76}" dt="2022-02-20T21:49:59.190" v="510" actId="2085"/>
          <ac:spMkLst>
            <pc:docMk/>
            <pc:sldMk cId="1642016418" sldId="2076138366"/>
            <ac:spMk id="3" creationId="{0551E737-AFE7-4893-8F74-FB784C0E6B28}"/>
          </ac:spMkLst>
        </pc:spChg>
      </pc:sldChg>
    </pc:docChg>
  </pc:docChgLst>
  <pc:docChgLst>
    <pc:chgData name="VENTER, Wendy" userId="c0669ad9-b3e8-40cc-ac16-4ce7248a352d" providerId="ADAL" clId="{DC8C2BE8-6FDB-43EC-9B0F-0E0C2AE9D01F}"/>
    <pc:docChg chg="modSld">
      <pc:chgData name="VENTER, Wendy" userId="c0669ad9-b3e8-40cc-ac16-4ce7248a352d" providerId="ADAL" clId="{DC8C2BE8-6FDB-43EC-9B0F-0E0C2AE9D01F}" dt="2022-03-12T21:35:58.296" v="3" actId="20577"/>
      <pc:docMkLst>
        <pc:docMk/>
      </pc:docMkLst>
      <pc:sldChg chg="modSp mod">
        <pc:chgData name="VENTER, Wendy" userId="c0669ad9-b3e8-40cc-ac16-4ce7248a352d" providerId="ADAL" clId="{DC8C2BE8-6FDB-43EC-9B0F-0E0C2AE9D01F}" dt="2022-03-12T21:35:58.296" v="3" actId="20577"/>
        <pc:sldMkLst>
          <pc:docMk/>
          <pc:sldMk cId="4154477915" sldId="2076138464"/>
        </pc:sldMkLst>
        <pc:spChg chg="mod">
          <ac:chgData name="VENTER, Wendy" userId="c0669ad9-b3e8-40cc-ac16-4ce7248a352d" providerId="ADAL" clId="{DC8C2BE8-6FDB-43EC-9B0F-0E0C2AE9D01F}" dt="2022-03-12T21:35:58.296" v="3" actId="20577"/>
          <ac:spMkLst>
            <pc:docMk/>
            <pc:sldMk cId="4154477915" sldId="2076138464"/>
            <ac:spMk id="2" creationId="{6FF2C7F5-73AE-40D4-9736-8815398128B8}"/>
          </ac:spMkLst>
        </pc:spChg>
      </pc:sldChg>
      <pc:sldChg chg="modSp mod">
        <pc:chgData name="VENTER, Wendy" userId="c0669ad9-b3e8-40cc-ac16-4ce7248a352d" providerId="ADAL" clId="{DC8C2BE8-6FDB-43EC-9B0F-0E0C2AE9D01F}" dt="2022-03-12T21:35:51.679" v="1" actId="20577"/>
        <pc:sldMkLst>
          <pc:docMk/>
          <pc:sldMk cId="3670553358" sldId="2076138465"/>
        </pc:sldMkLst>
        <pc:spChg chg="mod">
          <ac:chgData name="VENTER, Wendy" userId="c0669ad9-b3e8-40cc-ac16-4ce7248a352d" providerId="ADAL" clId="{DC8C2BE8-6FDB-43EC-9B0F-0E0C2AE9D01F}" dt="2022-03-12T21:35:51.679" v="1" actId="20577"/>
          <ac:spMkLst>
            <pc:docMk/>
            <pc:sldMk cId="3670553358" sldId="2076138465"/>
            <ac:spMk id="2" creationId="{6FF2C7F5-73AE-40D4-9736-8815398128B8}"/>
          </ac:spMkLst>
        </pc:spChg>
      </pc:sldChg>
    </pc:docChg>
  </pc:docChgLst>
  <pc:docChgLst>
    <pc:chgData name="VENTER, Wendy" userId="c0669ad9-b3e8-40cc-ac16-4ce7248a352d" providerId="ADAL" clId="{255AA4BF-EEB7-4C16-9732-86FA6EC0B2F7}"/>
    <pc:docChg chg="modSld">
      <pc:chgData name="VENTER, Wendy" userId="c0669ad9-b3e8-40cc-ac16-4ce7248a352d" providerId="ADAL" clId="{255AA4BF-EEB7-4C16-9732-86FA6EC0B2F7}" dt="2022-04-29T06:14:35.857" v="17" actId="20577"/>
      <pc:docMkLst>
        <pc:docMk/>
      </pc:docMkLst>
      <pc:sldChg chg="modSp mod">
        <pc:chgData name="VENTER, Wendy" userId="c0669ad9-b3e8-40cc-ac16-4ce7248a352d" providerId="ADAL" clId="{255AA4BF-EEB7-4C16-9732-86FA6EC0B2F7}" dt="2022-04-29T06:14:35.857" v="17" actId="20577"/>
        <pc:sldMkLst>
          <pc:docMk/>
          <pc:sldMk cId="3825602592" sldId="2076138058"/>
        </pc:sldMkLst>
        <pc:spChg chg="mod">
          <ac:chgData name="VENTER, Wendy" userId="c0669ad9-b3e8-40cc-ac16-4ce7248a352d" providerId="ADAL" clId="{255AA4BF-EEB7-4C16-9732-86FA6EC0B2F7}" dt="2022-04-29T06:14:35.857" v="17" actId="20577"/>
          <ac:spMkLst>
            <pc:docMk/>
            <pc:sldMk cId="3825602592" sldId="2076138058"/>
            <ac:spMk id="8" creationId="{02D22E5E-DF1F-47B6-9061-698C2418E69F}"/>
          </ac:spMkLst>
        </pc:spChg>
      </pc:sldChg>
    </pc:docChg>
  </pc:docChgLst>
  <pc:docChgLst>
    <pc:chgData name="VENTER, Wendy" userId="c0669ad9-b3e8-40cc-ac16-4ce7248a352d" providerId="ADAL" clId="{B9357561-87F3-412E-A40B-9F05E53969A8}"/>
    <pc:docChg chg="undo custSel addSld delSld modSld sldOrd modMainMaster">
      <pc:chgData name="VENTER, Wendy" userId="c0669ad9-b3e8-40cc-ac16-4ce7248a352d" providerId="ADAL" clId="{B9357561-87F3-412E-A40B-9F05E53969A8}" dt="2022-03-18T10:27:08.871" v="239" actId="47"/>
      <pc:docMkLst>
        <pc:docMk/>
      </pc:docMkLst>
      <pc:sldChg chg="delSp modSp mod delAnim">
        <pc:chgData name="VENTER, Wendy" userId="c0669ad9-b3e8-40cc-ac16-4ce7248a352d" providerId="ADAL" clId="{B9357561-87F3-412E-A40B-9F05E53969A8}" dt="2022-03-13T12:01:51.739" v="238" actId="20577"/>
        <pc:sldMkLst>
          <pc:docMk/>
          <pc:sldMk cId="4127425204" sldId="2076138380"/>
        </pc:sldMkLst>
        <pc:spChg chg="mod">
          <ac:chgData name="VENTER, Wendy" userId="c0669ad9-b3e8-40cc-ac16-4ce7248a352d" providerId="ADAL" clId="{B9357561-87F3-412E-A40B-9F05E53969A8}" dt="2022-03-13T12:01:51.739" v="238" actId="20577"/>
          <ac:spMkLst>
            <pc:docMk/>
            <pc:sldMk cId="4127425204" sldId="2076138380"/>
            <ac:spMk id="2" creationId="{3776BB58-1139-474C-AF04-337D6AEFB4B6}"/>
          </ac:spMkLst>
        </pc:spChg>
        <pc:spChg chg="del">
          <ac:chgData name="VENTER, Wendy" userId="c0669ad9-b3e8-40cc-ac16-4ce7248a352d" providerId="ADAL" clId="{B9357561-87F3-412E-A40B-9F05E53969A8}" dt="2022-03-13T11:55:48.255" v="2" actId="478"/>
          <ac:spMkLst>
            <pc:docMk/>
            <pc:sldMk cId="4127425204" sldId="2076138380"/>
            <ac:spMk id="3" creationId="{8FA5A138-0F4A-4A8E-96D5-31417F76DD9D}"/>
          </ac:spMkLst>
        </pc:spChg>
        <pc:spChg chg="del">
          <ac:chgData name="VENTER, Wendy" userId="c0669ad9-b3e8-40cc-ac16-4ce7248a352d" providerId="ADAL" clId="{B9357561-87F3-412E-A40B-9F05E53969A8}" dt="2022-03-13T11:55:50.280" v="3" actId="478"/>
          <ac:spMkLst>
            <pc:docMk/>
            <pc:sldMk cId="4127425204" sldId="2076138380"/>
            <ac:spMk id="7" creationId="{358027B2-0AF2-414F-894F-3FBFC4C30E5A}"/>
          </ac:spMkLst>
        </pc:spChg>
        <pc:picChg chg="del">
          <ac:chgData name="VENTER, Wendy" userId="c0669ad9-b3e8-40cc-ac16-4ce7248a352d" providerId="ADAL" clId="{B9357561-87F3-412E-A40B-9F05E53969A8}" dt="2022-03-13T11:55:38.959" v="0" actId="478"/>
          <ac:picMkLst>
            <pc:docMk/>
            <pc:sldMk cId="4127425204" sldId="2076138380"/>
            <ac:picMk id="5" creationId="{EFA66207-C5EA-4343-B429-7D286BE7458D}"/>
          </ac:picMkLst>
        </pc:picChg>
      </pc:sldChg>
      <pc:sldChg chg="modSp mod">
        <pc:chgData name="VENTER, Wendy" userId="c0669ad9-b3e8-40cc-ac16-4ce7248a352d" providerId="ADAL" clId="{B9357561-87F3-412E-A40B-9F05E53969A8}" dt="2022-03-13T12:00:38.052" v="148" actId="1076"/>
        <pc:sldMkLst>
          <pc:docMk/>
          <pc:sldMk cId="2371054737" sldId="2076138458"/>
        </pc:sldMkLst>
        <pc:spChg chg="mod">
          <ac:chgData name="VENTER, Wendy" userId="c0669ad9-b3e8-40cc-ac16-4ce7248a352d" providerId="ADAL" clId="{B9357561-87F3-412E-A40B-9F05E53969A8}" dt="2022-03-13T11:57:19.635" v="88" actId="1076"/>
          <ac:spMkLst>
            <pc:docMk/>
            <pc:sldMk cId="2371054737" sldId="2076138458"/>
            <ac:spMk id="2" creationId="{6FF2C7F5-73AE-40D4-9736-8815398128B8}"/>
          </ac:spMkLst>
        </pc:spChg>
        <pc:spChg chg="mod">
          <ac:chgData name="VENTER, Wendy" userId="c0669ad9-b3e8-40cc-ac16-4ce7248a352d" providerId="ADAL" clId="{B9357561-87F3-412E-A40B-9F05E53969A8}" dt="2022-03-13T12:00:38.052" v="148" actId="1076"/>
          <ac:spMkLst>
            <pc:docMk/>
            <pc:sldMk cId="2371054737" sldId="2076138458"/>
            <ac:spMk id="16" creationId="{3F61F630-A1C4-48AB-9D1F-13E841A6D118}"/>
          </ac:spMkLst>
        </pc:spChg>
        <pc:graphicFrameChg chg="mod">
          <ac:chgData name="VENTER, Wendy" userId="c0669ad9-b3e8-40cc-ac16-4ce7248a352d" providerId="ADAL" clId="{B9357561-87F3-412E-A40B-9F05E53969A8}" dt="2022-03-13T11:57:11.531" v="87" actId="478"/>
          <ac:graphicFrameMkLst>
            <pc:docMk/>
            <pc:sldMk cId="2371054737" sldId="2076138458"/>
            <ac:graphicFrameMk id="5" creationId="{83E4438A-600B-4524-BB04-2D50079C8E40}"/>
          </ac:graphicFrameMkLst>
        </pc:graphicFrameChg>
      </pc:sldChg>
      <pc:sldChg chg="modSp mod">
        <pc:chgData name="VENTER, Wendy" userId="c0669ad9-b3e8-40cc-ac16-4ce7248a352d" providerId="ADAL" clId="{B9357561-87F3-412E-A40B-9F05E53969A8}" dt="2022-03-13T11:57:49.788" v="95" actId="20577"/>
        <pc:sldMkLst>
          <pc:docMk/>
          <pc:sldMk cId="1228606179" sldId="2076138459"/>
        </pc:sldMkLst>
        <pc:spChg chg="mod">
          <ac:chgData name="VENTER, Wendy" userId="c0669ad9-b3e8-40cc-ac16-4ce7248a352d" providerId="ADAL" clId="{B9357561-87F3-412E-A40B-9F05E53969A8}" dt="2022-03-13T11:57:49.788" v="95" actId="20577"/>
          <ac:spMkLst>
            <pc:docMk/>
            <pc:sldMk cId="1228606179" sldId="2076138459"/>
            <ac:spMk id="2" creationId="{6FF2C7F5-73AE-40D4-9736-8815398128B8}"/>
          </ac:spMkLst>
        </pc:spChg>
        <pc:graphicFrameChg chg="mod">
          <ac:chgData name="VENTER, Wendy" userId="c0669ad9-b3e8-40cc-ac16-4ce7248a352d" providerId="ADAL" clId="{B9357561-87F3-412E-A40B-9F05E53969A8}" dt="2022-03-13T11:57:29.831" v="92" actId="478"/>
          <ac:graphicFrameMkLst>
            <pc:docMk/>
            <pc:sldMk cId="1228606179" sldId="2076138459"/>
            <ac:graphicFrameMk id="5" creationId="{83E4438A-600B-4524-BB04-2D50079C8E40}"/>
          </ac:graphicFrameMkLst>
        </pc:graphicFrameChg>
      </pc:sldChg>
      <pc:sldChg chg="delSp modSp mod">
        <pc:chgData name="VENTER, Wendy" userId="c0669ad9-b3e8-40cc-ac16-4ce7248a352d" providerId="ADAL" clId="{B9357561-87F3-412E-A40B-9F05E53969A8}" dt="2022-03-13T11:58:19.509" v="99" actId="20577"/>
        <pc:sldMkLst>
          <pc:docMk/>
          <pc:sldMk cId="3961331443" sldId="2076138460"/>
        </pc:sldMkLst>
        <pc:spChg chg="mod">
          <ac:chgData name="VENTER, Wendy" userId="c0669ad9-b3e8-40cc-ac16-4ce7248a352d" providerId="ADAL" clId="{B9357561-87F3-412E-A40B-9F05E53969A8}" dt="2022-03-13T11:58:19.509" v="99" actId="20577"/>
          <ac:spMkLst>
            <pc:docMk/>
            <pc:sldMk cId="3961331443" sldId="2076138460"/>
            <ac:spMk id="2" creationId="{6FF2C7F5-73AE-40D4-9736-8815398128B8}"/>
          </ac:spMkLst>
        </pc:spChg>
        <pc:graphicFrameChg chg="del">
          <ac:chgData name="VENTER, Wendy" userId="c0669ad9-b3e8-40cc-ac16-4ce7248a352d" providerId="ADAL" clId="{B9357561-87F3-412E-A40B-9F05E53969A8}" dt="2022-03-13T11:58:10.422" v="96" actId="478"/>
          <ac:graphicFrameMkLst>
            <pc:docMk/>
            <pc:sldMk cId="3961331443" sldId="2076138460"/>
            <ac:graphicFrameMk id="5" creationId="{83E4438A-600B-4524-BB04-2D50079C8E40}"/>
          </ac:graphicFrameMkLst>
        </pc:graphicFrameChg>
      </pc:sldChg>
      <pc:sldChg chg="delSp modSp mod">
        <pc:chgData name="VENTER, Wendy" userId="c0669ad9-b3e8-40cc-ac16-4ce7248a352d" providerId="ADAL" clId="{B9357561-87F3-412E-A40B-9F05E53969A8}" dt="2022-03-13T11:58:42.176" v="106" actId="20577"/>
        <pc:sldMkLst>
          <pc:docMk/>
          <pc:sldMk cId="4207524781" sldId="2076138461"/>
        </pc:sldMkLst>
        <pc:spChg chg="mod">
          <ac:chgData name="VENTER, Wendy" userId="c0669ad9-b3e8-40cc-ac16-4ce7248a352d" providerId="ADAL" clId="{B9357561-87F3-412E-A40B-9F05E53969A8}" dt="2022-03-13T11:58:42.176" v="106" actId="20577"/>
          <ac:spMkLst>
            <pc:docMk/>
            <pc:sldMk cId="4207524781" sldId="2076138461"/>
            <ac:spMk id="2" creationId="{6FF2C7F5-73AE-40D4-9736-8815398128B8}"/>
          </ac:spMkLst>
        </pc:spChg>
        <pc:graphicFrameChg chg="del mod">
          <ac:chgData name="VENTER, Wendy" userId="c0669ad9-b3e8-40cc-ac16-4ce7248a352d" providerId="ADAL" clId="{B9357561-87F3-412E-A40B-9F05E53969A8}" dt="2022-03-13T11:58:34.218" v="103" actId="478"/>
          <ac:graphicFrameMkLst>
            <pc:docMk/>
            <pc:sldMk cId="4207524781" sldId="2076138461"/>
            <ac:graphicFrameMk id="5" creationId="{83E4438A-600B-4524-BB04-2D50079C8E40}"/>
          </ac:graphicFrameMkLst>
        </pc:graphicFrameChg>
      </pc:sldChg>
      <pc:sldChg chg="delSp modSp mod">
        <pc:chgData name="VENTER, Wendy" userId="c0669ad9-b3e8-40cc-ac16-4ce7248a352d" providerId="ADAL" clId="{B9357561-87F3-412E-A40B-9F05E53969A8}" dt="2022-03-13T11:59:11.074" v="110" actId="20577"/>
        <pc:sldMkLst>
          <pc:docMk/>
          <pc:sldMk cId="1666250309" sldId="2076138462"/>
        </pc:sldMkLst>
        <pc:spChg chg="mod">
          <ac:chgData name="VENTER, Wendy" userId="c0669ad9-b3e8-40cc-ac16-4ce7248a352d" providerId="ADAL" clId="{B9357561-87F3-412E-A40B-9F05E53969A8}" dt="2022-03-13T11:59:11.074" v="110" actId="20577"/>
          <ac:spMkLst>
            <pc:docMk/>
            <pc:sldMk cId="1666250309" sldId="2076138462"/>
            <ac:spMk id="2" creationId="{6FF2C7F5-73AE-40D4-9736-8815398128B8}"/>
          </ac:spMkLst>
        </pc:spChg>
        <pc:graphicFrameChg chg="del">
          <ac:chgData name="VENTER, Wendy" userId="c0669ad9-b3e8-40cc-ac16-4ce7248a352d" providerId="ADAL" clId="{B9357561-87F3-412E-A40B-9F05E53969A8}" dt="2022-03-13T11:59:00.491" v="107" actId="478"/>
          <ac:graphicFrameMkLst>
            <pc:docMk/>
            <pc:sldMk cId="1666250309" sldId="2076138462"/>
            <ac:graphicFrameMk id="5" creationId="{83E4438A-600B-4524-BB04-2D50079C8E40}"/>
          </ac:graphicFrameMkLst>
        </pc:graphicFrameChg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1645394175" sldId="2076138463"/>
        </pc:sldMkLst>
      </pc:sldChg>
      <pc:sldChg chg="new del">
        <pc:chgData name="VENTER, Wendy" userId="c0669ad9-b3e8-40cc-ac16-4ce7248a352d" providerId="ADAL" clId="{B9357561-87F3-412E-A40B-9F05E53969A8}" dt="2022-03-13T12:00:51.302" v="150" actId="680"/>
        <pc:sldMkLst>
          <pc:docMk/>
          <pc:sldMk cId="2184808077" sldId="2076138463"/>
        </pc:sldMkLst>
      </pc:sldChg>
      <pc:sldChg chg="modSp new del mod ord">
        <pc:chgData name="VENTER, Wendy" userId="c0669ad9-b3e8-40cc-ac16-4ce7248a352d" providerId="ADAL" clId="{B9357561-87F3-412E-A40B-9F05E53969A8}" dt="2022-03-18T10:27:08.871" v="239" actId="47"/>
        <pc:sldMkLst>
          <pc:docMk/>
          <pc:sldMk cId="2665892084" sldId="2076138463"/>
        </pc:sldMkLst>
        <pc:spChg chg="mod">
          <ac:chgData name="VENTER, Wendy" userId="c0669ad9-b3e8-40cc-ac16-4ce7248a352d" providerId="ADAL" clId="{B9357561-87F3-412E-A40B-9F05E53969A8}" dt="2022-03-13T12:01:22.509" v="236" actId="13926"/>
          <ac:spMkLst>
            <pc:docMk/>
            <pc:sldMk cId="2665892084" sldId="2076138463"/>
            <ac:spMk id="2" creationId="{F12395D5-5F0F-4CFA-B33A-58160BD6C455}"/>
          </ac:spMkLst>
        </pc:spChg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4154477915" sldId="2076138464"/>
        </pc:sldMkLst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3670553358" sldId="2076138465"/>
        </pc:sldMkLst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737180269" sldId="2076138466"/>
        </pc:sldMkLst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93003831" sldId="2076138467"/>
        </pc:sldMkLst>
      </pc:sldChg>
      <pc:sldChg chg="del">
        <pc:chgData name="VENTER, Wendy" userId="c0669ad9-b3e8-40cc-ac16-4ce7248a352d" providerId="ADAL" clId="{B9357561-87F3-412E-A40B-9F05E53969A8}" dt="2022-03-13T11:56:41.517" v="84" actId="47"/>
        <pc:sldMkLst>
          <pc:docMk/>
          <pc:sldMk cId="2837239055" sldId="2076138468"/>
        </pc:sldMkLst>
      </pc:sldChg>
      <pc:sldChg chg="del">
        <pc:chgData name="VENTER, Wendy" userId="c0669ad9-b3e8-40cc-ac16-4ce7248a352d" providerId="ADAL" clId="{B9357561-87F3-412E-A40B-9F05E53969A8}" dt="2022-03-13T11:56:28.699" v="83" actId="47"/>
        <pc:sldMkLst>
          <pc:docMk/>
          <pc:sldMk cId="3002988782" sldId="2076138471"/>
        </pc:sldMkLst>
      </pc:sldChg>
      <pc:sldMasterChg chg="modSldLayout">
        <pc:chgData name="VENTER, Wendy" userId="c0669ad9-b3e8-40cc-ac16-4ce7248a352d" providerId="ADAL" clId="{B9357561-87F3-412E-A40B-9F05E53969A8}" dt="2022-03-13T11:59:31.811" v="111" actId="478"/>
        <pc:sldMasterMkLst>
          <pc:docMk/>
          <pc:sldMasterMk cId="1718406036" sldId="2147483699"/>
        </pc:sldMasterMkLst>
        <pc:sldLayoutChg chg="delSp mod">
          <pc:chgData name="VENTER, Wendy" userId="c0669ad9-b3e8-40cc-ac16-4ce7248a352d" providerId="ADAL" clId="{B9357561-87F3-412E-A40B-9F05E53969A8}" dt="2022-03-13T11:59:31.811" v="111" actId="478"/>
          <pc:sldLayoutMkLst>
            <pc:docMk/>
            <pc:sldMasterMk cId="1718406036" sldId="2147483699"/>
            <pc:sldLayoutMk cId="3827214730" sldId="2147483712"/>
          </pc:sldLayoutMkLst>
          <pc:spChg chg="del">
            <ac:chgData name="VENTER, Wendy" userId="c0669ad9-b3e8-40cc-ac16-4ce7248a352d" providerId="ADAL" clId="{B9357561-87F3-412E-A40B-9F05E53969A8}" dt="2022-03-13T11:59:31.811" v="111" actId="478"/>
            <ac:spMkLst>
              <pc:docMk/>
              <pc:sldMasterMk cId="1718406036" sldId="2147483699"/>
              <pc:sldLayoutMk cId="3827214730" sldId="2147483712"/>
              <ac:spMk id="11" creationId="{EEFE2989-66CD-954D-B1E1-8D0ABCF0B799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87E15-6F9E-4F4C-8514-14589EE6981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2F01C2F3-0E7B-4458-88F5-CE293056D196}" type="pres">
      <dgm:prSet presAssocID="{0DD87E15-6F9E-4F4C-8514-14589EE69813}" presName="Name0" presStyleCnt="0">
        <dgm:presLayoutVars>
          <dgm:dir/>
          <dgm:resizeHandles val="exact"/>
        </dgm:presLayoutVars>
      </dgm:prSet>
      <dgm:spPr/>
    </dgm:pt>
  </dgm:ptLst>
  <dgm:cxnLst>
    <dgm:cxn modelId="{65D950BF-8CC0-4DC2-B39E-7F497B4FA2AD}" type="presOf" srcId="{0DD87E15-6F9E-4F4C-8514-14589EE69813}" destId="{2F01C2F3-0E7B-4458-88F5-CE293056D196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D87E15-6F9E-4F4C-8514-14589EE6981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2F01C2F3-0E7B-4458-88F5-CE293056D196}" type="pres">
      <dgm:prSet presAssocID="{0DD87E15-6F9E-4F4C-8514-14589EE69813}" presName="Name0" presStyleCnt="0">
        <dgm:presLayoutVars>
          <dgm:dir/>
          <dgm:resizeHandles val="exact"/>
        </dgm:presLayoutVars>
      </dgm:prSet>
      <dgm:spPr/>
    </dgm:pt>
  </dgm:ptLst>
  <dgm:cxnLst>
    <dgm:cxn modelId="{65D950BF-8CC0-4DC2-B39E-7F497B4FA2AD}" type="presOf" srcId="{0DD87E15-6F9E-4F4C-8514-14589EE69813}" destId="{2F01C2F3-0E7B-4458-88F5-CE293056D196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29B07-2A7B-4627-B7A5-ACEE8D96FC90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6680-9B87-48DD-8F89-5DC997830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7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3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 err="1"/>
              <a:t>CSPro</a:t>
            </a:r>
            <a:r>
              <a:rPr lang="en-US" sz="900" dirty="0"/>
              <a:t> is a software package developed by the US Census Bureau specifically for surveys.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HHFA data are collected on tablets using the HHFA </a:t>
            </a:r>
            <a:r>
              <a:rPr lang="en-US" sz="900" dirty="0" err="1"/>
              <a:t>CSPro</a:t>
            </a:r>
            <a:r>
              <a:rPr lang="en-US" sz="900" dirty="0"/>
              <a:t> tool that contains the questionnaire.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Its very easy to use. </a:t>
            </a: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34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We have seen the various ways that responses can be selected or entered on the paper questionnaire. Now we will look at a few examples of what this looks like in </a:t>
            </a:r>
            <a:r>
              <a:rPr lang="en-US" sz="900" dirty="0" err="1"/>
              <a:t>CSPro</a:t>
            </a:r>
            <a:r>
              <a:rPr lang="en-US" sz="900" dirty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/>
              <a:t>We already discussed response options where only one option must be selected. Here the data collector can only select one option by checking one of the circles called “radio buttons”. </a:t>
            </a:r>
            <a:r>
              <a:rPr lang="en-US" sz="900" dirty="0" err="1"/>
              <a:t>CSPro</a:t>
            </a:r>
            <a:r>
              <a:rPr lang="en-US" sz="900" dirty="0"/>
              <a:t> does not allow the selection of more than one radio button per question. </a:t>
            </a:r>
          </a:p>
          <a:p>
            <a:endParaRPr lang="en-GB" sz="900" dirty="0"/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42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In questions where the response does not correspond with one of the provided options and “other” can be selected, the data collector needs to enter words to specify what “other” is.</a:t>
            </a:r>
          </a:p>
          <a:p>
            <a:endParaRPr lang="en-GB" sz="900" dirty="0"/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61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16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dirty="0"/>
              <a:t>The Combo box is used when the response can be a number (that the data collector must enter), or the data collector must select one of the pre-coded responses (e.g. None or Don’t). </a:t>
            </a: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16680-9B87-48DD-8F89-5DC997830C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2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65BC84F-7DB7-8145-8176-B79865AB0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1331479"/>
            <a:ext cx="2849336" cy="876719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2EBFA58B-1957-F941-8328-FF54A18CFE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462" y="278379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EB6328AE-B700-634D-A221-A54E30D0B7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462" y="3322274"/>
            <a:ext cx="10737350" cy="5131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title</a:t>
            </a:r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73927-921E-8449-9AB2-61E2D1B6C5CC}"/>
              </a:ext>
            </a:extLst>
          </p:cNvPr>
          <p:cNvCxnSpPr>
            <a:cxnSpLocks/>
          </p:cNvCxnSpPr>
          <p:nvPr userDrawn="1"/>
        </p:nvCxnSpPr>
        <p:spPr>
          <a:xfrm>
            <a:off x="459462" y="2911644"/>
            <a:ext cx="0" cy="876584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60BC40E-909F-0147-AC79-A54D7AE696FD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3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905829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110909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5955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256" y="420960"/>
            <a:ext cx="3907751" cy="249383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5 line title</a:t>
            </a:r>
          </a:p>
          <a:p>
            <a:pPr lvl="0"/>
            <a:endParaRPr lang="en-US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079" y="3145700"/>
            <a:ext cx="28157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160E6C-C049-414C-87D1-B181BF437818}"/>
              </a:ext>
            </a:extLst>
          </p:cNvPr>
          <p:cNvCxnSpPr>
            <a:cxnSpLocks/>
          </p:cNvCxnSpPr>
          <p:nvPr userDrawn="1"/>
        </p:nvCxnSpPr>
        <p:spPr>
          <a:xfrm>
            <a:off x="433291" y="554760"/>
            <a:ext cx="0" cy="2045482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036FA59-B04D-1E45-B033-AC4B9A1F6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5655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970" y="417757"/>
            <a:ext cx="3915544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0913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5625297" y="302646"/>
            <a:ext cx="2753176" cy="2753176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526037" y="855190"/>
            <a:ext cx="4978076" cy="49780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617352" y="946505"/>
            <a:ext cx="4795447" cy="4795447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782948B-9D9C-EE42-B6DE-6DAC72360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56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3182F51D-2F25-0049-B16C-CDD346F2828A}"/>
              </a:ext>
            </a:extLst>
          </p:cNvPr>
          <p:cNvSpPr/>
          <p:nvPr userDrawn="1"/>
        </p:nvSpPr>
        <p:spPr>
          <a:xfrm>
            <a:off x="2439778" y="1665288"/>
            <a:ext cx="5836735" cy="5836735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C1421038-EBD4-9944-8F9A-C59723B6DA1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1643985" y="-757121"/>
            <a:ext cx="6794938" cy="6794938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8488657" y="3152481"/>
            <a:ext cx="6858002" cy="5530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38394" y="425070"/>
            <a:ext cx="5157977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quote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38394" y="5540041"/>
            <a:ext cx="2111774" cy="10260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Place</a:t>
            </a:r>
          </a:p>
          <a:p>
            <a:pPr lvl="0"/>
            <a:r>
              <a:rPr lang="en-US"/>
              <a:t>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5579002" y="1196975"/>
            <a:ext cx="0" cy="5076825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BBB6D524-2E88-0943-A73F-BF0927F04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146" y="542668"/>
            <a:ext cx="420240" cy="36325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4666660-689D-7846-9F17-35A33EC1DCF9}"/>
              </a:ext>
            </a:extLst>
          </p:cNvPr>
          <p:cNvSpPr/>
          <p:nvPr userDrawn="1"/>
        </p:nvSpPr>
        <p:spPr>
          <a:xfrm>
            <a:off x="-1751733" y="-847151"/>
            <a:ext cx="6993341" cy="699334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 rot="5400000">
            <a:off x="-3155580" y="3151559"/>
            <a:ext cx="6858002" cy="554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C9BF78-E0C1-D34D-A6AF-FA50A3B98573}"/>
              </a:ext>
            </a:extLst>
          </p:cNvPr>
          <p:cNvSpPr/>
          <p:nvPr userDrawn="1"/>
        </p:nvSpPr>
        <p:spPr>
          <a:xfrm>
            <a:off x="4138012" y="-2461351"/>
            <a:ext cx="5383321" cy="5383321"/>
          </a:xfrm>
          <a:prstGeom prst="ellipse">
            <a:avLst/>
          </a:prstGeom>
          <a:solidFill>
            <a:schemeClr val="accent2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16462-770E-424E-B8BB-0E6DC6430ED9}"/>
              </a:ext>
            </a:extLst>
          </p:cNvPr>
          <p:cNvSpPr/>
          <p:nvPr userDrawn="1"/>
        </p:nvSpPr>
        <p:spPr>
          <a:xfrm>
            <a:off x="6096000" y="768160"/>
            <a:ext cx="7264072" cy="726407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8941274A-DDBC-654A-BEB9-7FA80C2EF7B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97036" y="869196"/>
            <a:ext cx="7062001" cy="7062001"/>
          </a:xfrm>
          <a:prstGeom prst="ellipse">
            <a:avLst/>
          </a:prstGeom>
          <a:solidFill>
            <a:srgbClr val="008DCA"/>
          </a:solidFill>
        </p:spPr>
        <p:txBody>
          <a:bodyPr anchor="ctr"/>
          <a:lstStyle>
            <a:lvl1pPr marL="0" indent="0" algn="ctr">
              <a:buNone/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Image from </a:t>
            </a:r>
          </a:p>
          <a:p>
            <a:r>
              <a:rPr lang="en-US"/>
              <a:t>Portrait folder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8083BA4-5A2D-0C4D-AC5E-AB19E4F732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8233" y="420240"/>
            <a:ext cx="3893626" cy="4512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35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spc="3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GB"/>
              <a:t>Click to edit pull quote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5DBD22-8D90-BD48-9249-CECA6ADBDF42}"/>
              </a:ext>
            </a:extLst>
          </p:cNvPr>
          <p:cNvCxnSpPr>
            <a:cxnSpLocks/>
          </p:cNvCxnSpPr>
          <p:nvPr userDrawn="1"/>
        </p:nvCxnSpPr>
        <p:spPr>
          <a:xfrm>
            <a:off x="1739160" y="1212893"/>
            <a:ext cx="0" cy="506090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>
            <a:extLst>
              <a:ext uri="{FF2B5EF4-FFF2-40B4-BE49-F238E27FC236}">
                <a16:creationId xmlns:a16="http://schemas.microsoft.com/office/drawing/2014/main" id="{5BCDDE35-0E29-8042-A47F-55F1D9C47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8304" y="552828"/>
            <a:ext cx="420240" cy="36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5EAD9-3212-8044-8439-79021BBA566E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A962A4C0-9818-1E44-8E49-B4C420001F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908F508-6D8D-3346-B98B-54B679B28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4D8704E9-26D7-3042-8490-8566E4CEF7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31A281F-3EB3-7441-9CDD-DE4A2FA0A3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249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522" y="419562"/>
            <a:ext cx="4147517" cy="11528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AEF90-C7A9-CA4D-9406-CFFFAE9B51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2" y="549276"/>
            <a:ext cx="5437185" cy="529069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Picture, Screenshot </a:t>
            </a:r>
          </a:p>
          <a:p>
            <a:r>
              <a:rPr lang="en-US"/>
              <a:t>or Graphic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12FE75D-650B-B347-8A8A-D321842C05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F95142-0BAF-D946-8292-1F13E447C0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5510540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B25015D1-BD8B-7C4E-92FD-019A38B6EA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6586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A28D36-E7BA-7946-9A1C-B4B4DC4F6143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2725" y="417908"/>
            <a:ext cx="3936638" cy="89051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998" y="1496198"/>
            <a:ext cx="6950402" cy="445129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0381C17-FF14-9A4E-A11E-F0DA24EE9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1AA3672A-C8F5-B44D-8371-78DB3616FB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0229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B457D65-DF90-C84D-A13C-E15ED780DDFC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5458" y="418451"/>
            <a:ext cx="3936637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54474"/>
            <a:ext cx="5545138" cy="503853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3293" y="1493446"/>
            <a:ext cx="5327397" cy="3378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98FEE9A0-4A46-D04E-8A49-1378FF530E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918770C-ED23-DF41-A63D-A2E490CF1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964371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CE67D3-E46F-4D41-BE3F-120F8AEBEC7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AE2846CB-02AE-D04C-A926-7EC70E8A6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CED96C86-6F48-3340-BE80-61494E977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602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6676" y="2816048"/>
            <a:ext cx="10542748" cy="812799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62462" y="2939799"/>
            <a:ext cx="0" cy="565297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D6AE55-C322-E840-BA54-4749933AAFE6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4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AD93DB-2658-8647-AD91-BEDE3E3E7F31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FAB0BEEF-061D-B641-95EC-F423CFD7C1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E35A716-220B-F449-92F1-7B17E75575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0547A7B-D45D-CE4E-9150-7582764CE4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3761772"/>
          </a:xfrm>
          <a:prstGeom prst="rect">
            <a:avLst/>
          </a:prstGeom>
        </p:spPr>
        <p:txBody>
          <a:bodyPr numCol="1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73EA851-8C72-F54D-99CB-7265890D58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125466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titl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86EC03-4927-9B4B-8C59-A851E374BC3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6BA1F65-2692-6C4D-B5ED-BA15D708D3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56106" y="2523807"/>
            <a:ext cx="5535294" cy="3302396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27C05B9-FE33-A14A-8C26-19BEA9BE2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506" y="419562"/>
            <a:ext cx="8404179" cy="54830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91E4CEC-5BF6-044C-B836-3A2C34694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52341" y="1098362"/>
            <a:ext cx="8383859" cy="890776"/>
          </a:xfrm>
          <a:prstGeom prst="rect">
            <a:avLst/>
          </a:prstGeom>
        </p:spPr>
        <p:txBody>
          <a:bodyPr numCol="2" spcCol="540000"/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§"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Bullet 1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AF29271-B341-2641-A0DD-FDCAA87675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1799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9F3E2-5437-C644-84BE-EC693E8A883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8329249" cy="46099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8292464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9036EC1-D6B5-E24F-B143-A14E841201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5147" y="249202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545A54F-BD1C-E34D-8A34-9913CD25B0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65147" y="3883942"/>
            <a:ext cx="2683041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3E171AB-2C6B-D347-A8BB-F4B23D4CE4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1066" y="249037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7DD26FC-EA5A-0A42-B4F7-B478E9810C4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11066" y="3882298"/>
            <a:ext cx="6930072" cy="124745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A20428-73E1-E748-AC8E-77DA5806DF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0651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3F7797-626B-984B-AF13-4FDAE1BC0F8B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839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02000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00639" y="3435259"/>
            <a:ext cx="2650899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92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7886" y="3435259"/>
            <a:ext cx="267845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89C70AE-AF1B-F443-8E4A-A23FE3B27A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B530844-F81B-2C4A-B7C4-71D5DB0701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59A8129-903D-4941-930B-A82962524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30545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subhead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F26703-331D-BC45-B22F-3A89785EDA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6795" y="416764"/>
            <a:ext cx="9828438" cy="5039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1 line title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D94A61B-BE4E-6C4F-A23A-4FE31AF681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56106" y="1095793"/>
            <a:ext cx="9785032" cy="5039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D31669BA-4E35-B845-868D-A4A77ABC56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378626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DB8412-A63F-8C43-A759-23235F44EB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05009" y="2603782"/>
            <a:ext cx="2646529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9C442B1-5625-4C4B-A5F6-044E6899AE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03648" y="3435259"/>
            <a:ext cx="2647890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6DEA09A-9CAE-C54B-84BC-0A0BC24EE4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4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E091496E-3E25-AA4E-BFAF-BF2B1C9DC8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186" y="3435259"/>
            <a:ext cx="2667543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B58F3E6-7D13-AB4C-9440-78B938A43C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45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D09DDB8-C490-F94B-8E7D-7DC88AE6EC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131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EB72443C-BF9B-0540-9764-CB0FB79D90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59307" y="2603782"/>
            <a:ext cx="2667543" cy="7248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1" kern="1200" dirty="0">
                <a:solidFill>
                  <a:schemeClr val="tx1"/>
                </a:solidFill>
                <a:highlight>
                  <a:srgbClr val="C2ECFF"/>
                </a:highligh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Subheading</a:t>
            </a:r>
          </a:p>
          <a:p>
            <a:pPr lvl="0"/>
            <a:r>
              <a:rPr lang="en-US"/>
              <a:t>2/3 lines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5D0D9E2-3EAB-B34B-92A4-8FFF4DF6C3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57946" y="3435259"/>
            <a:ext cx="2683192" cy="45354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600" kern="1200" spc="2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1AB31908-8E3C-DF44-895E-F15D4BDE24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38124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4A91FC-C007-0D4C-9877-58183CE0126F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5F955B4C-1176-844B-97DA-AD3705C0A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358" y="3212742"/>
            <a:ext cx="4072780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10968" y="3212742"/>
            <a:ext cx="4080432" cy="2413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11DCB30E-B39C-454F-B8B3-D28C80C9C0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106" y="1901736"/>
            <a:ext cx="2675144" cy="20233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2F76FEE-EEAA-8448-8839-02F1EF5F3B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644" y="418949"/>
            <a:ext cx="10737341" cy="1316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FF891636-E2F9-C44E-8944-6C2CADB98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566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Picture Placeholder 1">
            <a:extLst>
              <a:ext uri="{FF2B5EF4-FFF2-40B4-BE49-F238E27FC236}">
                <a16:creationId xmlns:a16="http://schemas.microsoft.com/office/drawing/2014/main" id="{8F56D6FD-52CA-D944-899D-97685FDAED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43813" y="198913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41C3E3-7349-094F-8152-DCA9E70A1F24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9E033D9-8609-404E-8F3C-5CD2CD3CDB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00553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s with ico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D98BD4-0303-3848-8CEA-7D1D1D8D3B34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6A113126-FAE5-0547-845C-1F744CAECB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2748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DF755E6-B3A8-864F-A0F0-CC097C91B2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8344" y="3351925"/>
            <a:ext cx="3454440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8586B56A-AB72-EC4D-9407-DF3B67169C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01455" y="3351925"/>
            <a:ext cx="3436437" cy="199150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lang="en-US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7249F8F-547E-884E-9AEC-FC59F9DA79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35" y="417776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BDCF6D-0ADB-AC4E-8E16-65CE0564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3041" y="1120238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9068ED3-8DCE-2B4C-818C-12010A8DB6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086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6" name="Picture Placeholder 1">
            <a:extLst>
              <a:ext uri="{FF2B5EF4-FFF2-40B4-BE49-F238E27FC236}">
                <a16:creationId xmlns:a16="http://schemas.microsoft.com/office/drawing/2014/main" id="{B4A7983A-9A6D-7D48-A647-2FF5BF3A909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429357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32" name="Picture Placeholder 1">
            <a:extLst>
              <a:ext uri="{FF2B5EF4-FFF2-40B4-BE49-F238E27FC236}">
                <a16:creationId xmlns:a16="http://schemas.microsoft.com/office/drawing/2014/main" id="{0B6200F2-4B18-CA41-8152-F02491CB1D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291373" y="1994218"/>
            <a:ext cx="974296" cy="9742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77175C-2A66-F541-80F8-FF19AF25FAF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81B1F30-E18E-D146-B42B-8EBEA82AE3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15420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828" y="417757"/>
            <a:ext cx="11185327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804" y="1100038"/>
            <a:ext cx="11185334" cy="6982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CEAEC0-57B1-ED40-A979-C284AC975B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6524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8" name="Picture Placeholder 1">
            <a:extLst>
              <a:ext uri="{FF2B5EF4-FFF2-40B4-BE49-F238E27FC236}">
                <a16:creationId xmlns:a16="http://schemas.microsoft.com/office/drawing/2014/main" id="{DD4E132D-D925-2449-A6D5-B364918216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33755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409D32B6-DFD3-5E4C-AB7E-8EA1F6E735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47973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6D9B531F-AC77-D044-BAAB-A129AA107F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79198" y="3199169"/>
            <a:ext cx="1381760" cy="1381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F054930D-BD7E-8445-AEC1-55CB819292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58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ext Placeholder 33">
            <a:extLst>
              <a:ext uri="{FF2B5EF4-FFF2-40B4-BE49-F238E27FC236}">
                <a16:creationId xmlns:a16="http://schemas.microsoft.com/office/drawing/2014/main" id="{295F3F16-2D5B-8643-AAA4-9ABA70CB31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83812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33">
            <a:extLst>
              <a:ext uri="{FF2B5EF4-FFF2-40B4-BE49-F238E27FC236}">
                <a16:creationId xmlns:a16="http://schemas.microsoft.com/office/drawing/2014/main" id="{A3EA64A3-0C50-C04E-BC01-143FDD2852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9575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Text Placeholder 33">
            <a:extLst>
              <a:ext uri="{FF2B5EF4-FFF2-40B4-BE49-F238E27FC236}">
                <a16:creationId xmlns:a16="http://schemas.microsoft.com/office/drawing/2014/main" id="{57EE20CD-8C4D-E64D-BC08-26822E8B99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95018" y="4779829"/>
            <a:ext cx="1743020" cy="56554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F1C654-7D3B-1949-8DA3-E5FE328D5281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62EE926-FCC1-8A4E-AA94-CB7A6C61C3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0609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whole page p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413114"/>
            <a:ext cx="10717031" cy="3130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56AA3C9-9B2A-46B6-AD5A-CE82EA0DE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28925" y="6440986"/>
            <a:ext cx="289931" cy="13761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67" b="1">
                <a:solidFill>
                  <a:schemeClr val="bg1">
                    <a:lumMod val="50000"/>
                  </a:schemeClr>
                </a:solidFill>
                <a:latin typeface="Catamaran Medium" panose="00000600000000000000" pitchFamily="2" charset="0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8F37D5-C9D9-7240-89E7-0300510048EC}"/>
              </a:ext>
            </a:extLst>
          </p:cNvPr>
          <p:cNvCxnSpPr/>
          <p:nvPr userDrawn="1"/>
        </p:nvCxnSpPr>
        <p:spPr>
          <a:xfrm>
            <a:off x="387350" y="720870"/>
            <a:ext cx="0" cy="3175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A2816ED-CA67-3B45-B5CC-9B22D1BC864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614426" y="1374573"/>
            <a:ext cx="10126124" cy="26161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Subtitle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87E04A-9944-E749-813E-77947D65320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420" y="1972386"/>
            <a:ext cx="6858000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216000" indent="-216000">
              <a:buSzPct val="67000"/>
              <a:buFontTx/>
              <a:buBlip>
                <a:blip r:embed="rId2"/>
              </a:buBlip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List item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5B152B-B947-124E-BC00-B45431A2526B}"/>
              </a:ext>
            </a:extLst>
          </p:cNvPr>
          <p:cNvSpPr/>
          <p:nvPr userDrawn="1"/>
        </p:nvSpPr>
        <p:spPr>
          <a:xfrm>
            <a:off x="0" y="6346825"/>
            <a:ext cx="12192000" cy="514350"/>
          </a:xfrm>
          <a:prstGeom prst="rect">
            <a:avLst/>
          </a:prstGeom>
          <a:solidFill>
            <a:srgbClr val="008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19973B1-8F7D-7642-8087-9E57F2D038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420" y="720870"/>
            <a:ext cx="10126120" cy="317500"/>
          </a:xfrm>
          <a:prstGeom prst="rect">
            <a:avLst/>
          </a:prstGeom>
        </p:spPr>
        <p:txBody>
          <a:bodyPr lIns="0" anchor="ctr" anchorCtr="0"/>
          <a:lstStyle>
            <a:lvl1pPr>
              <a:defRPr sz="27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D0F6DDC-3049-984E-ACD8-553F49AC4BF2}"/>
              </a:ext>
            </a:extLst>
          </p:cNvPr>
          <p:cNvSpPr txBox="1">
            <a:spLocks/>
          </p:cNvSpPr>
          <p:nvPr userDrawn="1"/>
        </p:nvSpPr>
        <p:spPr>
          <a:xfrm>
            <a:off x="11683997" y="6356350"/>
            <a:ext cx="508001" cy="50165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400" b="0" i="0" kern="1200">
                <a:solidFill>
                  <a:srgbClr val="0093D5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E38FAB-B259-F54A-9829-55A3B8FA4CA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/>
        </p:nvSpPr>
        <p:spPr>
          <a:xfrm>
            <a:off x="0" y="6213303"/>
            <a:ext cx="12192000" cy="669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7888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569" y="50386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/>
        </p:nvCxnSpPr>
        <p:spPr>
          <a:xfrm>
            <a:off x="667569" y="62827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7888" y="1397351"/>
            <a:ext cx="3895225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15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54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FD64-FDB9-4389-8405-94C2FFCA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0E8E-390D-482B-B269-D82B54D98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C30F9-4ECD-41D2-B9B0-2FCA90451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0B6CC-4645-4FB6-8950-0E3B9078C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AFB7-E585-4392-A0B0-1250BF98239B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A668-966C-40C9-8A97-59A22AE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1475F-81CB-49D1-BF1F-F42876DF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4ECCB-8AC4-4A32-A11A-19B19C41D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29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8750-1706-47F1-B1F3-224EAD13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E59C6-0AC8-4FA5-A86C-489F5871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F77E2-9E60-4A05-A23A-90B3A6D2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42581-21C9-4072-87BA-B439232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05B7C-6DCB-4A82-BA17-E7216389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171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3EE7-8877-4CC8-9A5A-333A53B9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9607-CE5E-4DF7-B03F-6E12BC59B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BD5-AE67-4678-91D4-CA743A52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1A98-F866-4DD3-9E9A-BB302BC3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A2BF7-8555-424E-8F82-B322F829C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4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E270-435E-4BF3-8F7A-EC35BDA4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83D5-BA32-4377-989C-63B2C90C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126B5-65AD-4F03-97A8-70A6486A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179E-2E3B-42A4-9C58-FDA1B0D3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DA5A-66B4-47CE-9D41-6302B96E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99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5069-DD31-498B-8B9A-00D10992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0D1F-0B76-4690-9AE9-1BDAD7673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74D4F-9445-4C70-8817-B0A32070F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51795-183E-40D4-93DF-35C007DC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9F0B-F0AD-4031-9221-811374F9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B2D4-C505-40D7-B7BC-695BAA7F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9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3849-9C75-4DF1-9FD4-691BA790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0763B-F4CF-4395-97E3-B2EFE25D7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B58E6-BA8D-4937-A2AA-5C706CFBF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3F7DB-BA59-4016-8B03-3367E35F4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8785F-6B65-4F77-8676-61D853A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71059-B7C2-4253-BAE2-EEB846EF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94560-7B69-4A48-A916-1E4FE051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93794-9E95-4F22-AFDE-8805AF6E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1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0CFD-80A7-49EE-8467-EA41D9F7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AE5D0-E2DF-4A67-805C-95A571C9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5D062-BBAB-4F67-8B93-C0A2A95B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AF0E2-FBBD-4971-8CB9-B9CAC9AF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6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08CF0-B238-4B10-8E8D-2741A55C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1B52C-9467-4E6C-AECE-53F9FE90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8851-4B26-44BB-8B53-86F46167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E2989-66CD-954D-B1E1-8D0ABCF0B799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82323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4ED7-3518-4AB7-BF8B-83FA041D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381DC-BD5A-422D-A9C8-EE500B44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4D4CB-1702-4CB2-BD1B-04A3A9D8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9CC-4EEC-4941-A01C-AC5E3422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9AD39-8C3F-4AA9-B675-2622A4DE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8C33-05C6-4A9A-B016-86FF076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91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71289-C766-4B4C-B5B9-E9E89053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E464B-FC93-41E2-9C27-EC8AF2C76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3D0A5-CFB8-4826-941D-89975EAE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C68F9-2052-4E81-A3DA-F99D1190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68304-D5FE-44A9-998F-D16FE7CA2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8E2EF-C6E3-4F4C-B48E-91A27348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4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B412-CC48-48B4-B5BB-19744797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59851-0B32-44EB-B75B-4E509F89A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99194-A31A-4727-9B62-E5F2A1479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0310E-A93A-4EE0-8349-AA119997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0E83-7073-4B8C-88C7-22690183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5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4760A-BCBB-4A4D-A4AF-C77C0C8AB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375B-92F7-4567-AB84-15E04B90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6B77-30F9-4A72-9FD9-2A57A04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91BC-879D-4D08-83DF-461E4068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13632-E918-486D-9634-6403F49F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834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556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208" y="1102366"/>
            <a:ext cx="11186930" cy="6092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5711D74-9AF9-CE4E-8E7E-B951C2E8FA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14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2 li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A7E6A4-B355-4E4A-ABA1-23E36E484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9753" y="2380896"/>
            <a:ext cx="5173431" cy="1652624"/>
          </a:xfrm>
          <a:prstGeom prst="rect">
            <a:avLst/>
          </a:prstGeom>
        </p:spPr>
        <p:txBody>
          <a:bodyPr/>
          <a:lstStyle>
            <a:lvl1pPr>
              <a:defRPr sz="6000" b="1"/>
            </a:lvl1pPr>
          </a:lstStyle>
          <a:p>
            <a:r>
              <a:rPr lang="en-US"/>
              <a:t>Section title</a:t>
            </a:r>
            <a:br>
              <a:rPr lang="en-US"/>
            </a:br>
            <a:r>
              <a:rPr lang="en-US"/>
              <a:t>2 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A591AC2-2B7E-AA45-A69B-35905E1497B4}"/>
              </a:ext>
            </a:extLst>
          </p:cNvPr>
          <p:cNvCxnSpPr>
            <a:cxnSpLocks/>
          </p:cNvCxnSpPr>
          <p:nvPr userDrawn="1"/>
        </p:nvCxnSpPr>
        <p:spPr>
          <a:xfrm>
            <a:off x="555539" y="2525751"/>
            <a:ext cx="0" cy="1371600"/>
          </a:xfrm>
          <a:prstGeom prst="line">
            <a:avLst/>
          </a:prstGeom>
          <a:ln w="12700">
            <a:solidFill>
              <a:srgbClr val="008D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3C7769D-2E05-8043-89A6-42C5157E7D12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3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1221" y="41775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6" y="1100913"/>
            <a:ext cx="2686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A87F5-29F5-FA4F-B045-4C976A6D084E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E2B1793-C34B-4A4D-915B-78DEF5C47D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022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79" y="422587"/>
            <a:ext cx="10737350" cy="5315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 line title</a:t>
            </a:r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02F867C-A66E-5C48-862B-37D091C335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760" y="1495166"/>
            <a:ext cx="2678409" cy="23672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50EBAB-0BF3-9C46-B663-F1D8B4705103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279780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7DFCBEF-7D08-494F-A9E1-2F28E0FB40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3292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150574-99B7-9C42-BBA2-126F875026C0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E1344E1-5993-2B49-9504-CA0DCEA923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4FF794A-34C7-CD41-B7CA-D3D9267BCA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11186631" cy="609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D0F69E-0921-7141-9D95-14B115204F79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969980E-E040-724D-A998-A533D7C521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3911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B1C581-8339-2B48-A1B6-509D9310A36A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A79FA4-F9E8-D644-B795-DEF82EA653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854" y="417757"/>
            <a:ext cx="10737350" cy="102604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 line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8047B89-3126-6C47-9D3C-60835CC8A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692"/>
            <a:ext cx="2688743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7E9978-810C-5E42-B2A9-D46BE2FA7A15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titl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55BCAA-76DC-394A-B480-FA61872E7E15}"/>
              </a:ext>
            </a:extLst>
          </p:cNvPr>
          <p:cNvSpPr/>
          <p:nvPr userDrawn="1"/>
        </p:nvSpPr>
        <p:spPr>
          <a:xfrm>
            <a:off x="0" y="6273800"/>
            <a:ext cx="12192000" cy="609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5B0D2B-96BB-FF49-843C-ED52B962BB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8135" y="417634"/>
            <a:ext cx="4100054" cy="108608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 line title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66F42-F724-6944-833E-2D848FFD25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507" y="1494369"/>
            <a:ext cx="4100054" cy="1162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spc="2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paragraph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F40DD9-7E3F-094C-B6FF-B42D5A4650E2}"/>
              </a:ext>
            </a:extLst>
          </p:cNvPr>
          <p:cNvCxnSpPr>
            <a:cxnSpLocks/>
          </p:cNvCxnSpPr>
          <p:nvPr userDrawn="1"/>
        </p:nvCxnSpPr>
        <p:spPr>
          <a:xfrm>
            <a:off x="433889" y="557150"/>
            <a:ext cx="0" cy="761051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F785EC-8A60-3746-B8D0-E30099DCCE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014" y="6444210"/>
            <a:ext cx="1237989" cy="18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50" b="0" kern="1200" spc="7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72107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90" r:id="rId29"/>
    <p:sldLayoutId id="2147483691" r:id="rId30"/>
    <p:sldLayoutId id="2147483692" r:id="rId31"/>
    <p:sldLayoutId id="2147483698" r:id="rId3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>
          <p15:clr>
            <a:srgbClr val="F26B43"/>
          </p15:clr>
        </p15:guide>
        <p15:guide id="3" pos="1096">
          <p15:clr>
            <a:srgbClr val="F26B43"/>
          </p15:clr>
        </p15:guide>
        <p15:guide id="4" pos="1232">
          <p15:clr>
            <a:srgbClr val="F26B43"/>
          </p15:clr>
        </p15:guide>
        <p15:guide id="5" pos="1980">
          <p15:clr>
            <a:srgbClr val="F26B43"/>
          </p15:clr>
        </p15:guide>
        <p15:guide id="6" pos="2139">
          <p15:clr>
            <a:srgbClr val="F26B43"/>
          </p15:clr>
        </p15:guide>
        <p15:guide id="7" pos="2865">
          <p15:clr>
            <a:srgbClr val="F26B43"/>
          </p15:clr>
        </p15:guide>
        <p15:guide id="8" pos="3024">
          <p15:clr>
            <a:srgbClr val="F26B43"/>
          </p15:clr>
        </p15:guide>
        <p15:guide id="9" pos="3749">
          <p15:clr>
            <a:srgbClr val="F26B43"/>
          </p15:clr>
        </p15:guide>
        <p15:guide id="10" pos="3908">
          <p15:clr>
            <a:srgbClr val="F26B43"/>
          </p15:clr>
        </p15:guide>
        <p15:guide id="11" pos="4656">
          <p15:clr>
            <a:srgbClr val="F26B43"/>
          </p15:clr>
        </p15:guide>
        <p15:guide id="12" pos="4815">
          <p15:clr>
            <a:srgbClr val="F26B43"/>
          </p15:clr>
        </p15:guide>
        <p15:guide id="13" pos="5541">
          <p15:clr>
            <a:srgbClr val="F26B43"/>
          </p15:clr>
        </p15:guide>
        <p15:guide id="14" pos="5700">
          <p15:clr>
            <a:srgbClr val="F26B43"/>
          </p15:clr>
        </p15:guide>
        <p15:guide id="15" pos="6448">
          <p15:clr>
            <a:srgbClr val="F26B43"/>
          </p15:clr>
        </p15:guide>
        <p15:guide id="16" pos="6584">
          <p15:clr>
            <a:srgbClr val="F26B43"/>
          </p15:clr>
        </p15:guide>
        <p15:guide id="17" orient="horz" pos="1003">
          <p15:clr>
            <a:srgbClr val="F26B43"/>
          </p15:clr>
        </p15:guide>
        <p15:guide id="18" orient="horz" pos="3952">
          <p15:clr>
            <a:srgbClr val="F26B43"/>
          </p15:clr>
        </p15:guide>
        <p15:guide id="19" pos="7333">
          <p15:clr>
            <a:srgbClr val="F26B43"/>
          </p15:clr>
        </p15:guide>
        <p15:guide id="21" orient="horz" pos="346">
          <p15:clr>
            <a:srgbClr val="F26B43"/>
          </p15:clr>
        </p15:guide>
        <p15:guide id="22" orient="horz" pos="754">
          <p15:clr>
            <a:srgbClr val="F26B43"/>
          </p15:clr>
        </p15:guide>
        <p15:guide id="23" orient="horz" pos="125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EC514-FDCD-48CD-B44D-810E3FC0E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7C952-E9D5-474C-91C8-D2997E18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DB0E-FD83-416A-BDC4-A7AC2BFA6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1F5F-5A10-4D34-83E5-EDFB432163D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262C3-B931-49F1-B5DB-506D28D6A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F7707-AE69-4747-A390-D0FB6A8CE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A9B7-6724-431C-92D2-2E8D2C8F4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  <p:sldLayoutId id="214748371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spro.hhfa.online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mp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01" y="2952991"/>
            <a:ext cx="8549700" cy="1643444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en-US" sz="5600" dirty="0">
                <a:latin typeface="Trebuchet MS" panose="020B0603020202020204" pitchFamily="34" charset="0"/>
              </a:rPr>
              <a:t>Harmonized Health Facility Assessment (HHFA)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63B79-402D-48C7-84D1-FBE9ACF44E2B}"/>
              </a:ext>
            </a:extLst>
          </p:cNvPr>
          <p:cNvSpPr/>
          <p:nvPr/>
        </p:nvSpPr>
        <p:spPr>
          <a:xfrm>
            <a:off x="641801" y="4596435"/>
            <a:ext cx="957097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3600" b="1" dirty="0">
                <a:latin typeface="Trebuchet MS" panose="020B0603020202020204" pitchFamily="34" charset="0"/>
              </a:rPr>
              <a:t>Orientation on questionnaire adaptation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3CD54-5404-4F22-A1FB-D19E728AD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6149" r="1398" b="29992"/>
          <a:stretch/>
        </p:blipFill>
        <p:spPr>
          <a:xfrm>
            <a:off x="758533" y="546410"/>
            <a:ext cx="2937754" cy="1094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00C3D-0E44-4130-B15D-893B54565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90" t="2402" r="4671" b="35819"/>
          <a:stretch/>
        </p:blipFill>
        <p:spPr>
          <a:xfrm>
            <a:off x="9593632" y="774332"/>
            <a:ext cx="1839835" cy="17338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D22E5E-DF1F-47B6-9061-698C2418E69F}"/>
              </a:ext>
            </a:extLst>
          </p:cNvPr>
          <p:cNvSpPr/>
          <p:nvPr/>
        </p:nvSpPr>
        <p:spPr>
          <a:xfrm>
            <a:off x="758533" y="6282741"/>
            <a:ext cx="337674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45720" rIns="144000" bIns="45720" rtlCol="0" anchor="ctr">
            <a:spAutoFit/>
          </a:bodyPr>
          <a:lstStyle/>
          <a:p>
            <a:r>
              <a:rPr lang="en-US" sz="2400"/>
              <a:t>14 March 2022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560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6BB58-1139-474C-AF04-337D6AEF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25" y="2307584"/>
            <a:ext cx="8708432" cy="1643444"/>
          </a:xfrm>
        </p:spPr>
        <p:txBody>
          <a:bodyPr lIns="91440" tIns="45720" rIns="91440" bIns="45720" anchor="t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>
                <a:latin typeface="Trebuchet MS" panose="020B0603020202020204" pitchFamily="34" charset="0"/>
              </a:rPr>
              <a:t>Session 5:</a:t>
            </a:r>
            <a:br>
              <a:rPr lang="en-US" sz="4400">
                <a:latin typeface="Trebuchet MS" panose="020B0603020202020204" pitchFamily="34" charset="0"/>
              </a:rPr>
            </a:br>
            <a:br>
              <a:rPr lang="en-US" sz="4400">
                <a:latin typeface="Trebuchet MS" panose="020B0603020202020204" pitchFamily="34" charset="0"/>
              </a:rPr>
            </a:br>
            <a:r>
              <a:rPr lang="en-US" sz="4400">
                <a:latin typeface="Trebuchet MS" panose="020B0603020202020204" pitchFamily="34" charset="0"/>
              </a:rPr>
              <a:t>HHFA CSPro tool</a:t>
            </a:r>
            <a:br>
              <a:rPr lang="en-US" sz="5400">
                <a:latin typeface="Trebuchet MS" panose="020B0603020202020204" pitchFamily="34" charset="0"/>
              </a:rPr>
            </a:br>
            <a:endParaRPr lang="en-US" sz="330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6A5622-6B81-4D7C-B41D-D2970C395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90" t="2402" r="4671" b="35819"/>
          <a:stretch/>
        </p:blipFill>
        <p:spPr>
          <a:xfrm>
            <a:off x="624997" y="523811"/>
            <a:ext cx="1371446" cy="129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2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4207" y="453588"/>
            <a:ext cx="10774517" cy="531557"/>
          </a:xfrm>
        </p:spPr>
        <p:txBody>
          <a:bodyPr>
            <a:no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Census and Survey Processing System (</a:t>
            </a:r>
            <a:r>
              <a:rPr lang="en-US" dirty="0" err="1">
                <a:latin typeface="Trebuchet MS" panose="020B0603020202020204" pitchFamily="34" charset="0"/>
              </a:rPr>
              <a:t>CSPro</a:t>
            </a:r>
            <a:r>
              <a:rPr lang="en-US" dirty="0">
                <a:latin typeface="Trebuchet MS" panose="020B0603020202020204" pitchFamily="34" charset="0"/>
              </a:rPr>
              <a:t>)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E4438A-600B-4524-BB04-2D50079C8E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7903062"/>
              </p:ext>
            </p:extLst>
          </p:nvPr>
        </p:nvGraphicFramePr>
        <p:xfrm>
          <a:off x="459014" y="-1071"/>
          <a:ext cx="11339696" cy="445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F61F630-A1C4-48AB-9D1F-13E841A6D1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207" y="1335269"/>
            <a:ext cx="11409241" cy="5416714"/>
          </a:xfrm>
        </p:spPr>
        <p:txBody>
          <a:bodyPr lIns="91440" tIns="45720" rIns="91440" bIns="45720" anchor="t">
            <a:normAutofit/>
          </a:bodyPr>
          <a:lstStyle/>
          <a:p>
            <a:pPr marL="228600" lvl="1" indent="-2286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What is CSPro?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Software package for data entry, editing, tabulation, and dissemination of census and survey data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Developed by US Census Bureau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In the public domain, and available for download at no cost</a:t>
            </a:r>
          </a:p>
          <a:p>
            <a:pPr marL="228600" lvl="1" indent="-2286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28600" lvl="1" indent="-2286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accent1"/>
                </a:solidFill>
                <a:latin typeface="Trebuchet MS" panose="020B0603020202020204" pitchFamily="34" charset="0"/>
              </a:rPr>
              <a:t>What </a:t>
            </a: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is the HHFA CSPro tool?  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a standard application developed in CSPro to contain the HHFA questionnaires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Download at:  </a:t>
            </a:r>
            <a:r>
              <a:rPr lang="en-GB" sz="2000" u="sng" dirty="0">
                <a:latin typeface="Trebuchet MS" panose="020B0603020202020204" pitchFamily="34" charset="0"/>
                <a:hlinkClick r:id="rId8"/>
              </a:rPr>
              <a:t>https://cspro.hhfa.</a:t>
            </a:r>
            <a:r>
              <a:rPr lang="en-GB" sz="2000" u="sng">
                <a:latin typeface="Trebuchet MS" panose="020B0603020202020204" pitchFamily="34" charset="0"/>
                <a:hlinkClick r:id="rId8"/>
              </a:rPr>
              <a:t>online/</a:t>
            </a:r>
            <a:endParaRPr lang="en-GB" sz="2000" u="sng">
              <a:latin typeface="Trebuchet MS" panose="020B0603020202020204" pitchFamily="34" charset="0"/>
            </a:endParaRP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spc="20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28600" lvl="1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accent1"/>
                </a:solidFill>
                <a:latin typeface="Trebuchet MS" panose="020B0603020202020204" pitchFamily="34" charset="0"/>
              </a:rPr>
              <a:t>HHFA Data manager’s guide / CSPro </a:t>
            </a: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user manual:  </a:t>
            </a:r>
            <a:r>
              <a:rPr lang="en-US">
                <a:latin typeface="Trebuchet MS" panose="020B0603020202020204" pitchFamily="34" charset="0"/>
              </a:rPr>
              <a:t>available soon</a:t>
            </a:r>
            <a:endParaRPr lang="en-US" dirty="0">
              <a:latin typeface="Trebuchet MS" panose="020B0603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1200"/>
              </a:spcAft>
            </a:pPr>
            <a:r>
              <a:rPr lang="en-US" sz="2000" spc="20" dirty="0">
                <a:latin typeface="Trebuchet MS" panose="020B0603020202020204" pitchFamily="34" charset="0"/>
              </a:rPr>
              <a:t>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05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9014" y="489072"/>
            <a:ext cx="10774517" cy="531557"/>
          </a:xfrm>
        </p:spPr>
        <p:txBody>
          <a:bodyPr>
            <a:no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What does the questionnaire look like in </a:t>
            </a:r>
            <a:r>
              <a:rPr lang="en-US" dirty="0" err="1">
                <a:latin typeface="Trebuchet MS" panose="020B0603020202020204" pitchFamily="34" charset="0"/>
              </a:rPr>
              <a:t>CSPro</a:t>
            </a:r>
            <a:r>
              <a:rPr lang="en-US">
                <a:latin typeface="Trebuchet MS" panose="020B0603020202020204" pitchFamily="34" charset="0"/>
              </a:rPr>
              <a:t>? </a:t>
            </a:r>
          </a:p>
          <a:p>
            <a:endParaRPr lang="en-US">
              <a:latin typeface="Trebuchet MS" panose="020B0603020202020204" pitchFamily="34" charset="0"/>
            </a:endParaRPr>
          </a:p>
          <a:p>
            <a:r>
              <a:rPr lang="en-US">
                <a:latin typeface="Trebuchet MS" panose="020B0603020202020204" pitchFamily="34" charset="0"/>
              </a:rPr>
              <a:t>Questions </a:t>
            </a:r>
            <a:r>
              <a:rPr lang="en-US" dirty="0">
                <a:latin typeface="Trebuchet MS" panose="020B0603020202020204" pitchFamily="34" charset="0"/>
              </a:rPr>
              <a:t>with only </a:t>
            </a:r>
            <a:r>
              <a:rPr lang="en-US" dirty="0">
                <a:solidFill>
                  <a:srgbClr val="4472C4"/>
                </a:solidFill>
                <a:latin typeface="Trebuchet MS" panose="020B0603020202020204" pitchFamily="34" charset="0"/>
              </a:rPr>
              <a:t>one possible answer: “Radio buttons”</a:t>
            </a:r>
            <a:endParaRPr lang="en-GB" dirty="0">
              <a:solidFill>
                <a:srgbClr val="4472C4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E4438A-600B-4524-BB04-2D50079C8E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605772"/>
              </p:ext>
            </p:extLst>
          </p:nvPr>
        </p:nvGraphicFramePr>
        <p:xfrm>
          <a:off x="459014" y="-1071"/>
          <a:ext cx="11339696" cy="445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64345321-9059-43BE-B852-5597DB2EB3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897" y="2327564"/>
            <a:ext cx="2748211" cy="39307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201D6DF-7196-4F0F-909D-4F435BBAFBEF}"/>
              </a:ext>
            </a:extLst>
          </p:cNvPr>
          <p:cNvSpPr txBox="1"/>
          <p:nvPr/>
        </p:nvSpPr>
        <p:spPr>
          <a:xfrm>
            <a:off x="4016238" y="2554013"/>
            <a:ext cx="206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Question text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2A691362-BD82-48BC-A3E5-8B883BEFC350}"/>
              </a:ext>
            </a:extLst>
          </p:cNvPr>
          <p:cNvSpPr/>
          <p:nvPr/>
        </p:nvSpPr>
        <p:spPr>
          <a:xfrm>
            <a:off x="3505424" y="2941177"/>
            <a:ext cx="482683" cy="2222056"/>
          </a:xfrm>
          <a:prstGeom prst="rightBrace">
            <a:avLst>
              <a:gd name="adj1" fmla="val 76441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51D426-350F-4393-8D24-534640DFF8BA}"/>
              </a:ext>
            </a:extLst>
          </p:cNvPr>
          <p:cNvSpPr txBox="1"/>
          <p:nvPr/>
        </p:nvSpPr>
        <p:spPr>
          <a:xfrm>
            <a:off x="4016238" y="3636706"/>
            <a:ext cx="1564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Response options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B7BCF6-7A56-4D66-927B-52E1951B9129}"/>
              </a:ext>
            </a:extLst>
          </p:cNvPr>
          <p:cNvCxnSpPr>
            <a:cxnSpLocks/>
          </p:cNvCxnSpPr>
          <p:nvPr/>
        </p:nvCxnSpPr>
        <p:spPr>
          <a:xfrm flipH="1">
            <a:off x="3520108" y="2784846"/>
            <a:ext cx="467999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D9D60CC-79B1-4C23-8FE0-199789D42198}"/>
              </a:ext>
            </a:extLst>
          </p:cNvPr>
          <p:cNvSpPr txBox="1">
            <a:spLocks/>
          </p:cNvSpPr>
          <p:nvPr/>
        </p:nvSpPr>
        <p:spPr>
          <a:xfrm>
            <a:off x="4016239" y="4899670"/>
            <a:ext cx="7782471" cy="135862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When presented with a list of radio buttons, you must select one, and only one, response. Click on the response label, or the corresponding radio button, to make your selection.</a:t>
            </a:r>
          </a:p>
        </p:txBody>
      </p:sp>
    </p:spTree>
    <p:extLst>
      <p:ext uri="{BB962C8B-B14F-4D97-AF65-F5344CB8AC3E}">
        <p14:creationId xmlns:p14="http://schemas.microsoft.com/office/powerpoint/2010/main" val="122860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9014" y="460648"/>
            <a:ext cx="10774517" cy="531557"/>
          </a:xfrm>
        </p:spPr>
        <p:txBody>
          <a:bodyPr>
            <a:no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What does the questionnaire look like in </a:t>
            </a:r>
            <a:r>
              <a:rPr lang="en-US" dirty="0" err="1">
                <a:latin typeface="Trebuchet MS" panose="020B0603020202020204" pitchFamily="34" charset="0"/>
              </a:rPr>
              <a:t>CSPro</a:t>
            </a:r>
            <a:r>
              <a:rPr lang="en-US">
                <a:latin typeface="Trebuchet MS" panose="020B0603020202020204" pitchFamily="34" charset="0"/>
              </a:rPr>
              <a:t>? </a:t>
            </a:r>
          </a:p>
          <a:p>
            <a:endParaRPr lang="en-US">
              <a:latin typeface="Trebuchet MS" panose="020B0603020202020204" pitchFamily="34" charset="0"/>
            </a:endParaRPr>
          </a:p>
          <a:p>
            <a:r>
              <a:rPr lang="en-US">
                <a:latin typeface="Trebuchet MS" panose="020B0603020202020204" pitchFamily="34" charset="0"/>
              </a:rPr>
              <a:t>Questions </a:t>
            </a:r>
            <a:r>
              <a:rPr lang="en-US" dirty="0">
                <a:latin typeface="Trebuchet MS" panose="020B0603020202020204" pitchFamily="34" charset="0"/>
              </a:rPr>
              <a:t>with </a:t>
            </a:r>
            <a:r>
              <a:rPr lang="en-US" dirty="0">
                <a:solidFill>
                  <a:srgbClr val="4472C4"/>
                </a:solidFill>
                <a:latin typeface="Trebuchet MS" panose="020B0603020202020204" pitchFamily="34" charset="0"/>
              </a:rPr>
              <a:t>“Other”: Fill in the text box</a:t>
            </a:r>
            <a:endParaRPr lang="en-GB" dirty="0">
              <a:solidFill>
                <a:srgbClr val="4472C4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01D6DF-7196-4F0F-909D-4F435BBAFBEF}"/>
              </a:ext>
            </a:extLst>
          </p:cNvPr>
          <p:cNvSpPr txBox="1"/>
          <p:nvPr/>
        </p:nvSpPr>
        <p:spPr>
          <a:xfrm>
            <a:off x="3772294" y="2432163"/>
            <a:ext cx="206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Question text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B7BCF6-7A56-4D66-927B-52E1951B9129}"/>
              </a:ext>
            </a:extLst>
          </p:cNvPr>
          <p:cNvCxnSpPr>
            <a:cxnSpLocks/>
          </p:cNvCxnSpPr>
          <p:nvPr/>
        </p:nvCxnSpPr>
        <p:spPr>
          <a:xfrm flipH="1">
            <a:off x="3158836" y="2647958"/>
            <a:ext cx="61345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E4CC717-E42B-4341-A04A-D5F603E54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74" y="2293460"/>
            <a:ext cx="2343962" cy="39520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4E787E7-FD0A-4E30-822C-170D514BA1CD}"/>
              </a:ext>
            </a:extLst>
          </p:cNvPr>
          <p:cNvSpPr txBox="1"/>
          <p:nvPr/>
        </p:nvSpPr>
        <p:spPr>
          <a:xfrm>
            <a:off x="3693223" y="2831332"/>
            <a:ext cx="4726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 Text box to type in the response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2D2042-236F-4028-87DF-D575F81706CE}"/>
              </a:ext>
            </a:extLst>
          </p:cNvPr>
          <p:cNvCxnSpPr>
            <a:cxnSpLocks/>
          </p:cNvCxnSpPr>
          <p:nvPr/>
        </p:nvCxnSpPr>
        <p:spPr>
          <a:xfrm flipH="1">
            <a:off x="3158836" y="3062165"/>
            <a:ext cx="61345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331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9014" y="473900"/>
            <a:ext cx="10774517" cy="531557"/>
          </a:xfrm>
        </p:spPr>
        <p:txBody>
          <a:bodyPr>
            <a:no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What does the questionnaire look like in </a:t>
            </a:r>
            <a:r>
              <a:rPr lang="en-US" dirty="0" err="1">
                <a:latin typeface="Trebuchet MS" panose="020B0603020202020204" pitchFamily="34" charset="0"/>
              </a:rPr>
              <a:t>CSPro</a:t>
            </a:r>
            <a:r>
              <a:rPr lang="en-US">
                <a:latin typeface="Trebuchet MS" panose="020B0603020202020204" pitchFamily="34" charset="0"/>
              </a:rPr>
              <a:t>? </a:t>
            </a:r>
          </a:p>
          <a:p>
            <a:endParaRPr lang="en-US">
              <a:latin typeface="Trebuchet MS" panose="020B0603020202020204" pitchFamily="34" charset="0"/>
            </a:endParaRPr>
          </a:p>
          <a:p>
            <a:r>
              <a:rPr lang="en-US">
                <a:latin typeface="Trebuchet MS" panose="020B0603020202020204" pitchFamily="34" charset="0"/>
              </a:rPr>
              <a:t>Questions </a:t>
            </a:r>
            <a:r>
              <a:rPr lang="en-US" dirty="0">
                <a:latin typeface="Trebuchet MS" panose="020B0603020202020204" pitchFamily="34" charset="0"/>
              </a:rPr>
              <a:t>with </a:t>
            </a:r>
            <a:r>
              <a:rPr lang="en-US" dirty="0">
                <a:solidFill>
                  <a:srgbClr val="4472C4"/>
                </a:solidFill>
                <a:latin typeface="Trebuchet MS" panose="020B0603020202020204" pitchFamily="34" charset="0"/>
              </a:rPr>
              <a:t>numeric responses: entering a number</a:t>
            </a:r>
            <a:endParaRPr lang="en-GB" dirty="0">
              <a:solidFill>
                <a:srgbClr val="4472C4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01D6DF-7196-4F0F-909D-4F435BBAFBEF}"/>
              </a:ext>
            </a:extLst>
          </p:cNvPr>
          <p:cNvSpPr txBox="1"/>
          <p:nvPr/>
        </p:nvSpPr>
        <p:spPr>
          <a:xfrm>
            <a:off x="3772294" y="2417126"/>
            <a:ext cx="206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Question text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B7BCF6-7A56-4D66-927B-52E1951B9129}"/>
              </a:ext>
            </a:extLst>
          </p:cNvPr>
          <p:cNvCxnSpPr>
            <a:cxnSpLocks/>
          </p:cNvCxnSpPr>
          <p:nvPr/>
        </p:nvCxnSpPr>
        <p:spPr>
          <a:xfrm flipH="1">
            <a:off x="3158836" y="2647958"/>
            <a:ext cx="61345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4E787E7-FD0A-4E30-822C-170D514BA1CD}"/>
              </a:ext>
            </a:extLst>
          </p:cNvPr>
          <p:cNvSpPr txBox="1"/>
          <p:nvPr/>
        </p:nvSpPr>
        <p:spPr>
          <a:xfrm>
            <a:off x="3732757" y="2831332"/>
            <a:ext cx="4726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 Response options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2D2042-236F-4028-87DF-D575F81706CE}"/>
              </a:ext>
            </a:extLst>
          </p:cNvPr>
          <p:cNvCxnSpPr>
            <a:cxnSpLocks/>
          </p:cNvCxnSpPr>
          <p:nvPr/>
        </p:nvCxnSpPr>
        <p:spPr>
          <a:xfrm flipH="1">
            <a:off x="3158836" y="3062165"/>
            <a:ext cx="61345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16C1BAE9-FA7B-4302-99BE-CB88DFF9B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09" y="2281585"/>
            <a:ext cx="2391667" cy="4003443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411DB61-8F5B-4B8F-A24E-4BB96D1EFFE6}"/>
              </a:ext>
            </a:extLst>
          </p:cNvPr>
          <p:cNvSpPr txBox="1">
            <a:spLocks/>
          </p:cNvSpPr>
          <p:nvPr/>
        </p:nvSpPr>
        <p:spPr>
          <a:xfrm>
            <a:off x="3895106" y="4134822"/>
            <a:ext cx="7778337" cy="215020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numeric field allows for a response that is a number only.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Often a range will be set so only valid numeric responses can be submitted.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this example the number of days per week must be a number between 0 and 7.</a:t>
            </a:r>
          </a:p>
        </p:txBody>
      </p:sp>
    </p:spTree>
    <p:extLst>
      <p:ext uri="{BB962C8B-B14F-4D97-AF65-F5344CB8AC3E}">
        <p14:creationId xmlns:p14="http://schemas.microsoft.com/office/powerpoint/2010/main" val="4207524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2C7F5-73AE-40D4-9736-881539812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9014" y="460648"/>
            <a:ext cx="10774517" cy="531557"/>
          </a:xfrm>
        </p:spPr>
        <p:txBody>
          <a:bodyPr>
            <a:no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What does the questionnaire look like in </a:t>
            </a:r>
            <a:r>
              <a:rPr lang="en-US" dirty="0" err="1">
                <a:latin typeface="Trebuchet MS" panose="020B0603020202020204" pitchFamily="34" charset="0"/>
              </a:rPr>
              <a:t>CSPro</a:t>
            </a:r>
            <a:r>
              <a:rPr lang="en-US">
                <a:latin typeface="Trebuchet MS" panose="020B0603020202020204" pitchFamily="34" charset="0"/>
              </a:rPr>
              <a:t>? </a:t>
            </a:r>
          </a:p>
          <a:p>
            <a:endParaRPr lang="en-US">
              <a:latin typeface="Trebuchet MS" panose="020B0603020202020204" pitchFamily="34" charset="0"/>
            </a:endParaRPr>
          </a:p>
          <a:p>
            <a:r>
              <a:rPr lang="en-US">
                <a:latin typeface="Trebuchet MS" panose="020B0603020202020204" pitchFamily="34" charset="0"/>
              </a:rPr>
              <a:t>Questions </a:t>
            </a:r>
            <a:r>
              <a:rPr lang="en-US" dirty="0">
                <a:latin typeface="Trebuchet MS" panose="020B0603020202020204" pitchFamily="34" charset="0"/>
              </a:rPr>
              <a:t>with </a:t>
            </a:r>
            <a:r>
              <a:rPr lang="en-US" dirty="0">
                <a:solidFill>
                  <a:srgbClr val="4472C4"/>
                </a:solidFill>
                <a:latin typeface="Trebuchet MS" panose="020B0603020202020204" pitchFamily="34" charset="0"/>
              </a:rPr>
              <a:t>numeric responses: selecting a response</a:t>
            </a:r>
            <a:endParaRPr lang="en-GB" dirty="0">
              <a:solidFill>
                <a:srgbClr val="4472C4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FDDA2-72DC-4E37-98E2-A6FB9BDE1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01D6DF-7196-4F0F-909D-4F435BBAFBEF}"/>
              </a:ext>
            </a:extLst>
          </p:cNvPr>
          <p:cNvSpPr txBox="1"/>
          <p:nvPr/>
        </p:nvSpPr>
        <p:spPr>
          <a:xfrm>
            <a:off x="3524356" y="2417125"/>
            <a:ext cx="206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Question text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B7BCF6-7A56-4D66-927B-52E1951B9129}"/>
              </a:ext>
            </a:extLst>
          </p:cNvPr>
          <p:cNvCxnSpPr>
            <a:cxnSpLocks/>
          </p:cNvCxnSpPr>
          <p:nvPr/>
        </p:nvCxnSpPr>
        <p:spPr>
          <a:xfrm flipH="1">
            <a:off x="3158836" y="2647958"/>
            <a:ext cx="318225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4E787E7-FD0A-4E30-822C-170D514BA1CD}"/>
              </a:ext>
            </a:extLst>
          </p:cNvPr>
          <p:cNvSpPr txBox="1"/>
          <p:nvPr/>
        </p:nvSpPr>
        <p:spPr>
          <a:xfrm>
            <a:off x="3477061" y="3003858"/>
            <a:ext cx="4726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 Response options</a:t>
            </a: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4E81BB-9EEF-453B-ADA6-794C5BF4A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63" y="2174708"/>
            <a:ext cx="2458873" cy="4121601"/>
          </a:xfrm>
          <a:prstGeom prst="rect">
            <a:avLst/>
          </a:prstGeom>
        </p:spPr>
      </p:pic>
      <p:sp>
        <p:nvSpPr>
          <p:cNvPr id="15" name="Right Brace 14">
            <a:extLst>
              <a:ext uri="{FF2B5EF4-FFF2-40B4-BE49-F238E27FC236}">
                <a16:creationId xmlns:a16="http://schemas.microsoft.com/office/drawing/2014/main" id="{7B231489-A124-4AE5-886A-06D14F81FFFE}"/>
              </a:ext>
            </a:extLst>
          </p:cNvPr>
          <p:cNvSpPr/>
          <p:nvPr/>
        </p:nvSpPr>
        <p:spPr>
          <a:xfrm>
            <a:off x="3158836" y="2904716"/>
            <a:ext cx="365520" cy="746172"/>
          </a:xfrm>
          <a:prstGeom prst="rightBrace">
            <a:avLst>
              <a:gd name="adj1" fmla="val 22615"/>
              <a:gd name="adj2" fmla="val 45931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590195D-C181-42E3-B01B-9638A6305ED7}"/>
              </a:ext>
            </a:extLst>
          </p:cNvPr>
          <p:cNvSpPr txBox="1">
            <a:spLocks/>
          </p:cNvSpPr>
          <p:nvPr/>
        </p:nvSpPr>
        <p:spPr>
          <a:xfrm>
            <a:off x="3612120" y="4136578"/>
            <a:ext cx="8061323" cy="209364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combo box is used when a question requires a numeric response, but responses have been provided for options such as “None” or “Don’t know”.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Click on the filter to the right of the numeric response box to see the radio button type responses allowed and select one.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numeric response will be populated in the field based on your selection (e.g. Don’t know = 98)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62503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WHO DDI 2">
      <a:dk1>
        <a:srgbClr val="000000"/>
      </a:dk1>
      <a:lt1>
        <a:srgbClr val="FFFFFF"/>
      </a:lt1>
      <a:dk2>
        <a:srgbClr val="002C5F"/>
      </a:dk2>
      <a:lt2>
        <a:srgbClr val="EBEBEB"/>
      </a:lt2>
      <a:accent1>
        <a:srgbClr val="008DC9"/>
      </a:accent1>
      <a:accent2>
        <a:srgbClr val="78D5FF"/>
      </a:accent2>
      <a:accent3>
        <a:srgbClr val="FFCC00"/>
      </a:accent3>
      <a:accent4>
        <a:srgbClr val="002C5F"/>
      </a:accent4>
      <a:accent5>
        <a:srgbClr val="00A173"/>
      </a:accent5>
      <a:accent6>
        <a:srgbClr val="696969"/>
      </a:accent6>
      <a:hlink>
        <a:srgbClr val="008DC9"/>
      </a:hlink>
      <a:folHlink>
        <a:srgbClr val="878787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d879b36-96f5-4c4e-979a-9eb1cd712529">
      <UserInfo>
        <DisplayName>VENTER, Wendy</DisplayName>
        <AccountId>82</AccountId>
        <AccountType/>
      </UserInfo>
      <UserInfo>
        <DisplayName>CHU, Hong Anh</DisplayName>
        <AccountId>48</AccountId>
        <AccountType/>
      </UserInfo>
      <UserInfo>
        <DisplayName>MA FAT, Doris</DisplayName>
        <AccountId>56</AccountId>
        <AccountType/>
      </UserInfo>
      <UserInfo>
        <DisplayName>ZHAO, Luhua</DisplayName>
        <AccountId>18</AccountId>
        <AccountType/>
      </UserInfo>
      <UserInfo>
        <DisplayName>BADR, Azza Mohamed</DisplayName>
        <AccountId>285</AccountId>
        <AccountType/>
      </UserInfo>
      <UserInfo>
        <DisplayName>CHATTERJI, Somnath</DisplayName>
        <AccountId>19</AccountId>
        <AccountType/>
      </UserInfo>
      <UserInfo>
        <DisplayName>FRASER, Emily Jane</DisplayName>
        <AccountId>835</AccountId>
        <AccountType/>
      </UserInfo>
      <UserInfo>
        <DisplayName>GUTIERREZ LOBOS, Benjamin</DisplayName>
        <AccountId>785</AccountId>
        <AccountType/>
      </UserInfo>
      <UserInfo>
        <DisplayName>TOMASKA, Nola</DisplayName>
        <AccountId>69</AccountId>
        <AccountType/>
      </UserInfo>
      <UserInfo>
        <DisplayName>NAIDOO, Nirmala</DisplayName>
        <AccountId>60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AB383CFE351E4980079CAB43D24491" ma:contentTypeVersion="13" ma:contentTypeDescription="Create a new document." ma:contentTypeScope="" ma:versionID="21903c200076b3ec55be68dd2bdf11fe">
  <xsd:schema xmlns:xsd="http://www.w3.org/2001/XMLSchema" xmlns:xs="http://www.w3.org/2001/XMLSchema" xmlns:p="http://schemas.microsoft.com/office/2006/metadata/properties" xmlns:ns2="1022376e-cd63-4e3a-9ae1-c617fc1c4f2c" xmlns:ns3="bd879b36-96f5-4c4e-979a-9eb1cd712529" targetNamespace="http://schemas.microsoft.com/office/2006/metadata/properties" ma:root="true" ma:fieldsID="f489635911e13f24b7b9894dba5432d9" ns2:_="" ns3:_="">
    <xsd:import namespace="1022376e-cd63-4e3a-9ae1-c617fc1c4f2c"/>
    <xsd:import namespace="bd879b36-96f5-4c4e-979a-9eb1cd7125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2376e-cd63-4e3a-9ae1-c617fc1c4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79b36-96f5-4c4e-979a-9eb1cd7125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779C37-014B-4ABC-AADD-17C930C33C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7C4A28-27A6-4D40-96DC-F28675483A5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d879b36-96f5-4c4e-979a-9eb1cd712529"/>
    <ds:schemaRef ds:uri="1022376e-cd63-4e3a-9ae1-c617fc1c4f2c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6B3D44C-EB71-42AB-9166-97A50C655F0C}">
  <ds:schemaRefs>
    <ds:schemaRef ds:uri="1022376e-cd63-4e3a-9ae1-c617fc1c4f2c"/>
    <ds:schemaRef ds:uri="bd879b36-96f5-4c4e-979a-9eb1cd7125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9218</TotalTime>
  <Words>575</Words>
  <Application>Microsoft Office PowerPoint</Application>
  <PresentationFormat>Widescreen</PresentationFormat>
  <Paragraphs>57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Catamaran Medium</vt:lpstr>
      <vt:lpstr>Trebuchet MS</vt:lpstr>
      <vt:lpstr>Wingdings</vt:lpstr>
      <vt:lpstr>1_Office Theme</vt:lpstr>
      <vt:lpstr>Office Theme</vt:lpstr>
      <vt:lpstr>Harmonized Health Facility Assessment (HHFA) </vt:lpstr>
      <vt:lpstr>Session 5:  HHFA CSPro tool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SCH</dc:title>
  <dc:creator>TOMASKA, Nola</dc:creator>
  <cp:lastModifiedBy>VENTER, Wendy</cp:lastModifiedBy>
  <cp:revision>600</cp:revision>
  <dcterms:created xsi:type="dcterms:W3CDTF">2021-03-29T07:45:20Z</dcterms:created>
  <dcterms:modified xsi:type="dcterms:W3CDTF">2022-04-29T06:14:42Z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0x0101002BAB383CFE351E4980079CAB43D24491</vt:lpwstr>
  </property>
</Properties>
</file>